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1"/>
  </p:notesMasterIdLst>
  <p:sldIdLst>
    <p:sldId id="257" r:id="rId2"/>
    <p:sldId id="259" r:id="rId3"/>
    <p:sldId id="260" r:id="rId4"/>
    <p:sldId id="267" r:id="rId5"/>
    <p:sldId id="268" r:id="rId6"/>
    <p:sldId id="269" r:id="rId7"/>
    <p:sldId id="270" r:id="rId8"/>
    <p:sldId id="271" r:id="rId9"/>
    <p:sldId id="273" r:id="rId10"/>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81" autoAdjust="0"/>
    <p:restoredTop sz="78735" autoAdjust="0"/>
  </p:normalViewPr>
  <p:slideViewPr>
    <p:cSldViewPr snapToGrid="0">
      <p:cViewPr varScale="1">
        <p:scale>
          <a:sx n="87" d="100"/>
          <a:sy n="87" d="100"/>
        </p:scale>
        <p:origin x="122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F0DDC-01B3-4D1B-AFE9-D3668DDC6F25}" type="datetimeFigureOut">
              <a:rPr lang="de-DE" smtClean="0"/>
              <a:t>29.04.2026</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601AE9-7CC1-4C25-8467-32966B587D93}" type="slidenum">
              <a:rPr lang="de-DE" smtClean="0"/>
              <a:t>‹#›</a:t>
            </a:fld>
            <a:endParaRPr lang="de-DE"/>
          </a:p>
        </p:txBody>
      </p:sp>
    </p:spTree>
    <p:extLst>
      <p:ext uri="{BB962C8B-B14F-4D97-AF65-F5344CB8AC3E}">
        <p14:creationId xmlns:p14="http://schemas.microsoft.com/office/powerpoint/2010/main" val="3402235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Definition:</a:t>
            </a:r>
            <a:r>
              <a:rPr lang="de-DE" baseline="0" dirty="0"/>
              <a:t> </a:t>
            </a:r>
            <a:r>
              <a:rPr lang="en-US" b="1" dirty="0"/>
              <a:t>Form of procedural abuse or strategic litigation within trademark system</a:t>
            </a:r>
            <a:endParaRPr lang="de-DE" b="1" dirty="0"/>
          </a:p>
          <a:p>
            <a:endParaRPr lang="de-DE" dirty="0"/>
          </a:p>
        </p:txBody>
      </p:sp>
      <p:sp>
        <p:nvSpPr>
          <p:cNvPr id="4" name="Foliennummernplatzhalter 3"/>
          <p:cNvSpPr>
            <a:spLocks noGrp="1"/>
          </p:cNvSpPr>
          <p:nvPr>
            <p:ph type="sldNum" sz="quarter" idx="10"/>
          </p:nvPr>
        </p:nvSpPr>
        <p:spPr/>
        <p:txBody>
          <a:bodyPr/>
          <a:lstStyle/>
          <a:p>
            <a:fld id="{92601AE9-7CC1-4C25-8467-32966B587D93}" type="slidenum">
              <a:rPr lang="de-DE" smtClean="0"/>
              <a:t>3</a:t>
            </a:fld>
            <a:endParaRPr lang="de-DE"/>
          </a:p>
        </p:txBody>
      </p:sp>
    </p:spTree>
    <p:extLst>
      <p:ext uri="{BB962C8B-B14F-4D97-AF65-F5344CB8AC3E}">
        <p14:creationId xmlns:p14="http://schemas.microsoft.com/office/powerpoint/2010/main" val="36837980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support of its action, the applicant relies on a single plea in law, alleging infringement of Art. 52(1)(b) of Regulation No. 207/2009 in that </a:t>
            </a:r>
            <a:r>
              <a:rPr lang="en-US" dirty="0" err="1"/>
              <a:t>Pelikan</a:t>
            </a:r>
            <a:r>
              <a:rPr lang="en-US" dirty="0"/>
              <a:t> was acting in bad faith when it filed the application for registration of the contested Community trade mark, as it</a:t>
            </a:r>
            <a:r>
              <a:rPr lang="en-US" baseline="0" dirty="0"/>
              <a:t> was avoiding non-use in Classes 35 and 39 and was trying to prevent others from registering similar marks</a:t>
            </a:r>
            <a:r>
              <a:rPr lang="en-US" dirty="0"/>
              <a:t>. (CJEU decision of 13.12.2012 </a:t>
            </a:r>
            <a:r>
              <a:rPr lang="de-DE" dirty="0"/>
              <a:t>Case T-136/11:https://beck-online.beck.de/</a:t>
            </a:r>
            <a:r>
              <a:rPr lang="de-DE" dirty="0" err="1"/>
              <a:t>Bcid</a:t>
            </a:r>
            <a:r>
              <a:rPr lang="de-DE" dirty="0"/>
              <a:t>/Y-300-Z-GRURINT-B-2013-S-144-N-1</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Art 59: </a:t>
            </a:r>
            <a:r>
              <a:rPr lang="en-US" sz="1200" kern="1200" dirty="0">
                <a:solidFill>
                  <a:schemeClr val="tx1"/>
                </a:solidFill>
                <a:effectLst/>
                <a:latin typeface="+mn-lt"/>
                <a:ea typeface="+mn-ea"/>
                <a:cs typeface="+mn-cs"/>
              </a:rPr>
              <a:t>Does contested trademark constitute a repeat application for earlier EU trademarks in order to avoid loss of the rights </a:t>
            </a:r>
            <a:endParaRPr lang="de-DE" dirty="0"/>
          </a:p>
          <a:p>
            <a:endParaRPr lang="de-DE" dirty="0"/>
          </a:p>
          <a:p>
            <a:r>
              <a:rPr lang="de-DE" dirty="0"/>
              <a:t>Pelikan </a:t>
            </a:r>
            <a:r>
              <a:rPr lang="de-DE" dirty="0" err="1"/>
              <a:t>argued</a:t>
            </a:r>
            <a:r>
              <a:rPr lang="de-DE" dirty="0"/>
              <a:t> </a:t>
            </a:r>
            <a:r>
              <a:rPr lang="de-DE" dirty="0" err="1"/>
              <a:t>that</a:t>
            </a:r>
            <a:r>
              <a:rPr lang="de-DE" dirty="0"/>
              <a:t> </a:t>
            </a:r>
            <a:r>
              <a:rPr lang="de-DE" dirty="0" err="1"/>
              <a:t>they</a:t>
            </a:r>
            <a:r>
              <a:rPr lang="de-DE" baseline="0" dirty="0"/>
              <a:t> </a:t>
            </a:r>
            <a:r>
              <a:rPr lang="de-DE" baseline="0" dirty="0" err="1"/>
              <a:t>were</a:t>
            </a:r>
            <a:r>
              <a:rPr lang="de-DE" baseline="0" dirty="0"/>
              <a:t> </a:t>
            </a:r>
          </a:p>
          <a:p>
            <a:r>
              <a:rPr lang="de-DE" baseline="0" dirty="0" err="1"/>
              <a:t>modernizing</a:t>
            </a:r>
            <a:r>
              <a:rPr lang="de-DE" baseline="0" dirty="0"/>
              <a:t> </a:t>
            </a:r>
            <a:r>
              <a:rPr lang="de-DE" baseline="0" dirty="0" err="1"/>
              <a:t>their</a:t>
            </a:r>
            <a:r>
              <a:rPr lang="de-DE" baseline="0" dirty="0"/>
              <a:t> </a:t>
            </a:r>
            <a:r>
              <a:rPr lang="de-DE" baseline="0" dirty="0" err="1"/>
              <a:t>mark</a:t>
            </a:r>
            <a:r>
              <a:rPr lang="de-DE" baseline="0" dirty="0"/>
              <a:t> (</a:t>
            </a:r>
            <a:r>
              <a:rPr lang="de-DE" baseline="0" dirty="0" err="1"/>
              <a:t>though</a:t>
            </a:r>
            <a:r>
              <a:rPr lang="de-DE" baseline="0" dirty="0"/>
              <a:t> </a:t>
            </a:r>
            <a:r>
              <a:rPr lang="de-DE" baseline="0" dirty="0" err="1"/>
              <a:t>it</a:t>
            </a:r>
            <a:r>
              <a:rPr lang="de-DE" baseline="0" dirty="0"/>
              <a:t> was </a:t>
            </a:r>
            <a:r>
              <a:rPr lang="de-DE" baseline="0" dirty="0" err="1"/>
              <a:t>practically</a:t>
            </a:r>
            <a:r>
              <a:rPr lang="de-DE" baseline="0" dirty="0"/>
              <a:t> </a:t>
            </a:r>
            <a:r>
              <a:rPr lang="de-DE" baseline="0" dirty="0" err="1"/>
              <a:t>identical</a:t>
            </a:r>
            <a:r>
              <a:rPr lang="de-DE" baseline="0" dirty="0"/>
              <a:t>), </a:t>
            </a:r>
          </a:p>
          <a:p>
            <a:r>
              <a:rPr lang="de-DE" baseline="0" dirty="0" err="1"/>
              <a:t>narrowing</a:t>
            </a:r>
            <a:r>
              <a:rPr lang="de-DE" baseline="0" dirty="0"/>
              <a:t> </a:t>
            </a:r>
            <a:r>
              <a:rPr lang="de-DE" baseline="0" dirty="0" err="1"/>
              <a:t>class</a:t>
            </a:r>
            <a:r>
              <a:rPr lang="de-DE" baseline="0" dirty="0"/>
              <a:t> </a:t>
            </a:r>
            <a:r>
              <a:rPr lang="de-DE" baseline="0" dirty="0" err="1"/>
              <a:t>protection</a:t>
            </a:r>
            <a:r>
              <a:rPr lang="de-DE" baseline="0" dirty="0"/>
              <a:t> in </a:t>
            </a:r>
            <a:r>
              <a:rPr lang="de-DE" baseline="0" dirty="0" err="1"/>
              <a:t>Classes</a:t>
            </a:r>
            <a:r>
              <a:rPr lang="de-DE" baseline="0" dirty="0"/>
              <a:t> 35 </a:t>
            </a:r>
            <a:r>
              <a:rPr lang="de-DE" baseline="0" dirty="0" err="1"/>
              <a:t>and</a:t>
            </a:r>
            <a:r>
              <a:rPr lang="de-DE" baseline="0" dirty="0"/>
              <a:t> 39 (</a:t>
            </a:r>
            <a:r>
              <a:rPr lang="de-DE" baseline="0" dirty="0" err="1"/>
              <a:t>again</a:t>
            </a:r>
            <a:r>
              <a:rPr lang="de-DE" baseline="0" dirty="0"/>
              <a:t> </a:t>
            </a:r>
            <a:r>
              <a:rPr lang="de-DE" baseline="0" dirty="0" err="1"/>
              <a:t>almost</a:t>
            </a:r>
            <a:r>
              <a:rPr lang="de-DE" baseline="0" dirty="0"/>
              <a:t> </a:t>
            </a:r>
            <a:r>
              <a:rPr lang="de-DE" baseline="0" dirty="0" err="1"/>
              <a:t>identical</a:t>
            </a:r>
            <a:r>
              <a:rPr lang="de-DE" baseline="0" dirty="0"/>
              <a:t> </a:t>
            </a:r>
            <a:r>
              <a:rPr lang="de-DE" baseline="0" dirty="0" err="1"/>
              <a:t>to</a:t>
            </a:r>
            <a:r>
              <a:rPr lang="de-DE" baseline="0" dirty="0"/>
              <a:t> </a:t>
            </a:r>
            <a:r>
              <a:rPr lang="de-DE" baseline="0" dirty="0" err="1"/>
              <a:t>the</a:t>
            </a:r>
            <a:r>
              <a:rPr lang="de-DE" baseline="0" dirty="0"/>
              <a:t> </a:t>
            </a:r>
            <a:r>
              <a:rPr lang="de-DE" baseline="0" dirty="0" err="1"/>
              <a:t>prior</a:t>
            </a:r>
            <a:r>
              <a:rPr lang="de-DE" baseline="0" dirty="0"/>
              <a:t> </a:t>
            </a:r>
            <a:r>
              <a:rPr lang="de-DE" baseline="0" dirty="0" err="1"/>
              <a:t>mark</a:t>
            </a:r>
            <a:r>
              <a:rPr lang="de-DE" baseline="0" dirty="0"/>
              <a:t> but </a:t>
            </a:r>
            <a:r>
              <a:rPr lang="de-DE" baseline="0" dirty="0" err="1"/>
              <a:t>were</a:t>
            </a:r>
            <a:r>
              <a:rPr lang="de-DE" baseline="0" dirty="0"/>
              <a:t> </a:t>
            </a:r>
            <a:r>
              <a:rPr lang="de-DE" baseline="0" dirty="0" err="1"/>
              <a:t>accused</a:t>
            </a:r>
            <a:r>
              <a:rPr lang="de-DE" baseline="0" dirty="0"/>
              <a:t> on non-</a:t>
            </a:r>
            <a:r>
              <a:rPr lang="de-DE" baseline="0" dirty="0" err="1"/>
              <a:t>use</a:t>
            </a:r>
            <a:r>
              <a:rPr lang="de-DE" baseline="0" dirty="0"/>
              <a:t> in </a:t>
            </a:r>
            <a:r>
              <a:rPr lang="de-DE" baseline="0" dirty="0" err="1"/>
              <a:t>these</a:t>
            </a:r>
            <a:r>
              <a:rPr lang="de-DE" baseline="0" dirty="0"/>
              <a:t> 2 </a:t>
            </a:r>
            <a:r>
              <a:rPr lang="de-DE" baseline="0" dirty="0" err="1"/>
              <a:t>classes</a:t>
            </a:r>
            <a:r>
              <a:rPr lang="de-DE" baseline="0" dirty="0"/>
              <a:t>) </a:t>
            </a:r>
            <a:r>
              <a:rPr lang="de-DE" baseline="0" dirty="0" err="1"/>
              <a:t>and</a:t>
            </a:r>
            <a:r>
              <a:rPr lang="de-DE" baseline="0" dirty="0"/>
              <a:t> </a:t>
            </a:r>
          </a:p>
          <a:p>
            <a:r>
              <a:rPr lang="de-DE" baseline="0" dirty="0" err="1"/>
              <a:t>had</a:t>
            </a:r>
            <a:r>
              <a:rPr lang="de-DE" baseline="0" dirty="0"/>
              <a:t> </a:t>
            </a:r>
            <a:r>
              <a:rPr lang="en-US" dirty="0"/>
              <a:t>no objective reason to believe that a (successful) application for a declaration of revocation of EU trademark No. 179226 would be filed five years later (though timing was</a:t>
            </a:r>
            <a:r>
              <a:rPr lang="en-US" baseline="0" dirty="0"/>
              <a:t> 3 months before the grace period expired)</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a:solidFill>
                  <a:schemeClr val="tx1"/>
                </a:solidFill>
              </a:rPr>
              <a:t>GC </a:t>
            </a:r>
            <a:r>
              <a:rPr lang="de-DE" b="0" baseline="0" dirty="0" err="1">
                <a:solidFill>
                  <a:schemeClr val="tx1"/>
                </a:solidFill>
              </a:rPr>
              <a:t>ruled</a:t>
            </a:r>
            <a:r>
              <a:rPr lang="de-DE" b="0" baseline="0" dirty="0">
                <a:solidFill>
                  <a:schemeClr val="tx1"/>
                </a:solidFill>
              </a:rPr>
              <a:t> Bad </a:t>
            </a:r>
            <a:r>
              <a:rPr lang="de-DE" b="0" baseline="0" dirty="0" err="1">
                <a:solidFill>
                  <a:schemeClr val="tx1"/>
                </a:solidFill>
              </a:rPr>
              <a:t>faith</a:t>
            </a:r>
            <a:r>
              <a:rPr lang="de-DE" b="0" baseline="0" dirty="0">
                <a:solidFill>
                  <a:schemeClr val="tx1"/>
                </a:solidFill>
              </a:rPr>
              <a:t> </a:t>
            </a:r>
            <a:r>
              <a:rPr lang="de-DE" b="0" baseline="0" dirty="0" err="1">
                <a:solidFill>
                  <a:schemeClr val="tx1"/>
                </a:solidFill>
              </a:rPr>
              <a:t>cannot</a:t>
            </a:r>
            <a:r>
              <a:rPr lang="de-DE" b="0" baseline="0" dirty="0">
                <a:solidFill>
                  <a:schemeClr val="tx1"/>
                </a:solidFill>
              </a:rPr>
              <a:t> </a:t>
            </a:r>
            <a:r>
              <a:rPr lang="de-DE" b="0" baseline="0" dirty="0" err="1">
                <a:solidFill>
                  <a:schemeClr val="tx1"/>
                </a:solidFill>
              </a:rPr>
              <a:t>be</a:t>
            </a:r>
            <a:r>
              <a:rPr lang="de-DE" b="0" baseline="0" dirty="0">
                <a:solidFill>
                  <a:schemeClr val="tx1"/>
                </a:solidFill>
              </a:rPr>
              <a:t> </a:t>
            </a:r>
            <a:r>
              <a:rPr lang="de-DE" b="0" baseline="0" dirty="0" err="1">
                <a:solidFill>
                  <a:schemeClr val="tx1"/>
                </a:solidFill>
              </a:rPr>
              <a:t>established</a:t>
            </a:r>
            <a:r>
              <a:rPr lang="de-DE" b="0" baseline="0" dirty="0">
                <a:solidFill>
                  <a:schemeClr val="tx1"/>
                </a:solidFill>
              </a:rPr>
              <a:t> just </a:t>
            </a:r>
            <a:r>
              <a:rPr lang="de-DE" b="0" baseline="0" dirty="0" err="1">
                <a:solidFill>
                  <a:schemeClr val="tx1"/>
                </a:solidFill>
              </a:rPr>
              <a:t>because</a:t>
            </a:r>
            <a:r>
              <a:rPr lang="de-DE" b="0" baseline="0" dirty="0">
                <a:solidFill>
                  <a:schemeClr val="tx1"/>
                </a:solidFill>
              </a:rPr>
              <a:t> </a:t>
            </a:r>
            <a:r>
              <a:rPr lang="de-DE" b="0" baseline="0" dirty="0" err="1">
                <a:solidFill>
                  <a:schemeClr val="tx1"/>
                </a:solidFill>
              </a:rPr>
              <a:t>there</a:t>
            </a:r>
            <a:r>
              <a:rPr lang="de-DE" b="0" baseline="0" dirty="0">
                <a:solidFill>
                  <a:schemeClr val="tx1"/>
                </a:solidFill>
              </a:rPr>
              <a:t> was a </a:t>
            </a:r>
            <a:r>
              <a:rPr lang="de-DE" b="0" baseline="0" dirty="0" err="1">
                <a:solidFill>
                  <a:schemeClr val="tx1"/>
                </a:solidFill>
              </a:rPr>
              <a:t>repeat</a:t>
            </a:r>
            <a:r>
              <a:rPr lang="de-DE" b="0" baseline="0" dirty="0">
                <a:solidFill>
                  <a:schemeClr val="tx1"/>
                </a:solidFill>
              </a:rPr>
              <a:t> </a:t>
            </a:r>
            <a:r>
              <a:rPr lang="de-DE" b="0" baseline="0" dirty="0" err="1">
                <a:solidFill>
                  <a:schemeClr val="tx1"/>
                </a:solidFill>
              </a:rPr>
              <a:t>application</a:t>
            </a:r>
            <a:r>
              <a:rPr lang="de-DE" b="0" baseline="0" dirty="0">
                <a:solidFill>
                  <a:schemeClr val="tx1"/>
                </a:solidFill>
              </a:rPr>
              <a:t> </a:t>
            </a:r>
            <a:r>
              <a:rPr lang="de-DE" b="0" baseline="0" dirty="0" err="1">
                <a:solidFill>
                  <a:schemeClr val="tx1"/>
                </a:solidFill>
              </a:rPr>
              <a:t>with</a:t>
            </a:r>
            <a:r>
              <a:rPr lang="de-DE" b="0" baseline="0" dirty="0">
                <a:solidFill>
                  <a:schemeClr val="tx1"/>
                </a:solidFill>
              </a:rPr>
              <a:t> </a:t>
            </a:r>
            <a:r>
              <a:rPr lang="de-DE" b="0" baseline="0" dirty="0" err="1">
                <a:solidFill>
                  <a:schemeClr val="tx1"/>
                </a:solidFill>
              </a:rPr>
              <a:t>insignificant</a:t>
            </a:r>
            <a:r>
              <a:rPr lang="de-DE" b="0" baseline="0" dirty="0">
                <a:solidFill>
                  <a:schemeClr val="tx1"/>
                </a:solidFill>
              </a:rPr>
              <a:t> </a:t>
            </a:r>
            <a:r>
              <a:rPr lang="de-DE" b="0" baseline="0" dirty="0" err="1">
                <a:solidFill>
                  <a:schemeClr val="tx1"/>
                </a:solidFill>
              </a:rPr>
              <a:t>differences</a:t>
            </a:r>
            <a:r>
              <a:rPr lang="de-DE" b="0" baseline="0" dirty="0">
                <a:solidFill>
                  <a:schemeClr val="tx1"/>
                </a:solidFill>
              </a:rPr>
              <a:t> </a:t>
            </a:r>
            <a:r>
              <a:rPr lang="de-DE" b="0" baseline="0" dirty="0" err="1">
                <a:solidFill>
                  <a:schemeClr val="tx1"/>
                </a:solidFill>
              </a:rPr>
              <a:t>and</a:t>
            </a:r>
            <a:r>
              <a:rPr lang="de-DE" b="0" baseline="0" dirty="0">
                <a:solidFill>
                  <a:schemeClr val="tx1"/>
                </a:solidFill>
              </a:rPr>
              <a:t> </a:t>
            </a:r>
            <a:r>
              <a:rPr lang="de-DE" b="0" baseline="0" dirty="0" err="1">
                <a:solidFill>
                  <a:schemeClr val="tx1"/>
                </a:solidFill>
              </a:rPr>
              <a:t>many</a:t>
            </a:r>
            <a:r>
              <a:rPr lang="de-DE" b="0" baseline="0" dirty="0">
                <a:solidFill>
                  <a:schemeClr val="tx1"/>
                </a:solidFill>
              </a:rPr>
              <a:t> </a:t>
            </a:r>
            <a:r>
              <a:rPr lang="de-DE" b="0" baseline="0" dirty="0" err="1">
                <a:solidFill>
                  <a:schemeClr val="tx1"/>
                </a:solidFill>
              </a:rPr>
              <a:t>goods</a:t>
            </a:r>
            <a:r>
              <a:rPr lang="de-DE" b="0" baseline="0" dirty="0">
                <a:solidFill>
                  <a:schemeClr val="tx1"/>
                </a:solidFill>
              </a:rPr>
              <a:t> </a:t>
            </a:r>
            <a:r>
              <a:rPr lang="de-DE" b="0" baseline="0" dirty="0" err="1">
                <a:solidFill>
                  <a:schemeClr val="tx1"/>
                </a:solidFill>
              </a:rPr>
              <a:t>and</a:t>
            </a:r>
            <a:r>
              <a:rPr lang="de-DE" b="0" baseline="0" dirty="0">
                <a:solidFill>
                  <a:schemeClr val="tx1"/>
                </a:solidFill>
              </a:rPr>
              <a:t> </a:t>
            </a:r>
            <a:r>
              <a:rPr lang="de-DE" b="0" baseline="0" dirty="0" err="1">
                <a:solidFill>
                  <a:schemeClr val="tx1"/>
                </a:solidFill>
              </a:rPr>
              <a:t>services</a:t>
            </a:r>
            <a:r>
              <a:rPr lang="de-DE" b="0" baseline="0" dirty="0">
                <a:solidFill>
                  <a:schemeClr val="tx1"/>
                </a:solidFill>
              </a:rPr>
              <a:t>.  </a:t>
            </a:r>
            <a:r>
              <a:rPr lang="de-DE" b="0" baseline="0" dirty="0" err="1">
                <a:solidFill>
                  <a:schemeClr val="tx1"/>
                </a:solidFill>
              </a:rPr>
              <a:t>If</a:t>
            </a:r>
            <a:r>
              <a:rPr lang="de-DE" b="0" baseline="0" dirty="0">
                <a:solidFill>
                  <a:schemeClr val="tx1"/>
                </a:solidFill>
              </a:rPr>
              <a:t> </a:t>
            </a:r>
            <a:r>
              <a:rPr lang="de-DE" b="0" baseline="0" dirty="0" err="1">
                <a:solidFill>
                  <a:schemeClr val="tx1"/>
                </a:solidFill>
              </a:rPr>
              <a:t>there</a:t>
            </a:r>
            <a:r>
              <a:rPr lang="de-DE" b="0" baseline="0" dirty="0">
                <a:solidFill>
                  <a:schemeClr val="tx1"/>
                </a:solidFill>
              </a:rPr>
              <a:t> </a:t>
            </a:r>
            <a:r>
              <a:rPr lang="de-DE" b="0" baseline="0" dirty="0" err="1">
                <a:solidFill>
                  <a:schemeClr val="tx1"/>
                </a:solidFill>
              </a:rPr>
              <a:t>is</a:t>
            </a:r>
            <a:r>
              <a:rPr lang="de-DE" b="0" baseline="0" dirty="0">
                <a:solidFill>
                  <a:schemeClr val="tx1"/>
                </a:solidFill>
              </a:rPr>
              <a:t> </a:t>
            </a:r>
            <a:r>
              <a:rPr lang="de-DE" b="0" baseline="0" dirty="0" err="1">
                <a:solidFill>
                  <a:schemeClr val="tx1"/>
                </a:solidFill>
              </a:rPr>
              <a:t>intent</a:t>
            </a:r>
            <a:r>
              <a:rPr lang="de-DE" b="0" baseline="0" dirty="0">
                <a:solidFill>
                  <a:schemeClr val="tx1"/>
                </a:solidFill>
              </a:rPr>
              <a:t> </a:t>
            </a:r>
            <a:r>
              <a:rPr lang="de-DE" b="0" baseline="0" dirty="0" err="1">
                <a:solidFill>
                  <a:schemeClr val="tx1"/>
                </a:solidFill>
              </a:rPr>
              <a:t>to</a:t>
            </a:r>
            <a:r>
              <a:rPr lang="de-DE" b="0" baseline="0" dirty="0">
                <a:solidFill>
                  <a:schemeClr val="tx1"/>
                </a:solidFill>
              </a:rPr>
              <a:t> </a:t>
            </a:r>
            <a:r>
              <a:rPr lang="de-DE" b="0" baseline="0" dirty="0" err="1">
                <a:solidFill>
                  <a:schemeClr val="tx1"/>
                </a:solidFill>
              </a:rPr>
              <a:t>use</a:t>
            </a:r>
            <a:r>
              <a:rPr lang="de-DE" b="0" baseline="0" dirty="0">
                <a:solidFill>
                  <a:schemeClr val="tx1"/>
                </a:solidFill>
              </a:rPr>
              <a:t> </a:t>
            </a:r>
            <a:r>
              <a:rPr lang="de-DE" b="0" baseline="0" dirty="0" err="1">
                <a:solidFill>
                  <a:schemeClr val="tx1"/>
                </a:solidFill>
              </a:rPr>
              <a:t>the</a:t>
            </a:r>
            <a:r>
              <a:rPr lang="de-DE" b="0" baseline="0" dirty="0">
                <a:solidFill>
                  <a:schemeClr val="tx1"/>
                </a:solidFill>
              </a:rPr>
              <a:t> </a:t>
            </a:r>
            <a:r>
              <a:rPr lang="de-DE" b="0" baseline="0" dirty="0" err="1">
                <a:solidFill>
                  <a:schemeClr val="tx1"/>
                </a:solidFill>
              </a:rPr>
              <a:t>mark</a:t>
            </a:r>
            <a:r>
              <a:rPr lang="de-DE" b="0" baseline="0" dirty="0">
                <a:solidFill>
                  <a:schemeClr val="tx1"/>
                </a:solidFill>
              </a:rPr>
              <a:t>, </a:t>
            </a:r>
            <a:r>
              <a:rPr lang="de-DE" b="0" baseline="0" dirty="0" err="1">
                <a:solidFill>
                  <a:schemeClr val="tx1"/>
                </a:solidFill>
              </a:rPr>
              <a:t>this</a:t>
            </a:r>
            <a:r>
              <a:rPr lang="de-DE" b="0" baseline="0" dirty="0">
                <a:solidFill>
                  <a:schemeClr val="tx1"/>
                </a:solidFill>
              </a:rPr>
              <a:t> </a:t>
            </a:r>
            <a:r>
              <a:rPr lang="de-DE" b="0" baseline="0" dirty="0" err="1">
                <a:solidFill>
                  <a:schemeClr val="tx1"/>
                </a:solidFill>
              </a:rPr>
              <a:t>is</a:t>
            </a:r>
            <a:r>
              <a:rPr lang="de-DE" b="0" baseline="0" dirty="0">
                <a:solidFill>
                  <a:schemeClr val="tx1"/>
                </a:solidFill>
              </a:rPr>
              <a:t> </a:t>
            </a:r>
            <a:r>
              <a:rPr lang="de-DE" b="0" baseline="0" dirty="0" err="1">
                <a:solidFill>
                  <a:schemeClr val="tx1"/>
                </a:solidFill>
              </a:rPr>
              <a:t>sufficient</a:t>
            </a:r>
            <a:r>
              <a:rPr lang="de-DE" b="0" baseline="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Abusive exploitation of a formal legal position (+) occurs when a trademark owner: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registers a large number of trademarks for different goods/services,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has no genuine intention to use the trademarks in question, and either has an individual intention to use them in a business operation, has a general intention to use them also for third-party companies based on an existing/potential concrete consulting concept,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trademarks are essentially hoarded for the purpose of subjecting third parties using identical/similar designations to cease-and-desist and damage claims = intent to obstruct.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fact a</a:t>
            </a:r>
            <a:r>
              <a:rPr lang="en-US" baseline="0" dirty="0"/>
              <a:t> new mark is very similar, or </a:t>
            </a:r>
            <a:r>
              <a:rPr lang="en-US" dirty="0"/>
              <a:t>an earlier,</a:t>
            </a:r>
            <a:r>
              <a:rPr lang="en-US" baseline="0" dirty="0"/>
              <a:t> similar EUTM was revoked for specific G/S is not sufficient in itself re intent.  Neither is timing new registration close to expiry of prior registrations or using it in enforcement proceedings/cease and desist demands. Must show circumstances (e.g., mark is not being used) or other factors to indicate this intention.</a:t>
            </a:r>
            <a:endParaRPr lang="en-US" dirty="0"/>
          </a:p>
        </p:txBody>
      </p:sp>
      <p:sp>
        <p:nvSpPr>
          <p:cNvPr id="4" name="Foliennummernplatzhalter 3"/>
          <p:cNvSpPr>
            <a:spLocks noGrp="1"/>
          </p:cNvSpPr>
          <p:nvPr>
            <p:ph type="sldNum" sz="quarter" idx="10"/>
          </p:nvPr>
        </p:nvSpPr>
        <p:spPr/>
        <p:txBody>
          <a:bodyPr/>
          <a:lstStyle/>
          <a:p>
            <a:fld id="{92601AE9-7CC1-4C25-8467-32966B587D93}" type="slidenum">
              <a:rPr lang="de-DE" smtClean="0"/>
              <a:t>4</a:t>
            </a:fld>
            <a:endParaRPr lang="de-DE"/>
          </a:p>
        </p:txBody>
      </p:sp>
    </p:spTree>
    <p:extLst>
      <p:ext uri="{BB962C8B-B14F-4D97-AF65-F5344CB8AC3E}">
        <p14:creationId xmlns:p14="http://schemas.microsoft.com/office/powerpoint/2010/main" val="176564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Not every repeated application is necessarily made in bad faith. ... For bad faith to be established, further relevant factors must be present (</a:t>
            </a:r>
            <a:r>
              <a:rPr lang="de-DE" dirty="0"/>
              <a:t>Lindt &amp; </a:t>
            </a:r>
            <a:r>
              <a:rPr lang="de-DE" dirty="0" err="1"/>
              <a:t>Sprüngli</a:t>
            </a:r>
            <a:r>
              <a:rPr lang="de-DE" dirty="0"/>
              <a:t> </a:t>
            </a:r>
            <a:r>
              <a:rPr lang="de-DE" dirty="0" err="1"/>
              <a:t>decision</a:t>
            </a:r>
            <a:r>
              <a:rPr lang="de-DE" dirty="0"/>
              <a:t> </a:t>
            </a:r>
            <a:r>
              <a:rPr lang="de-DE" dirty="0" err="1"/>
              <a:t>criteria</a:t>
            </a:r>
            <a:r>
              <a:rPr lang="de-DE" dirty="0"/>
              <a:t>)</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knowledge that a third party uses the same/similar sign for the same/similar goods/services in at least one Member State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Applicant's intent to prevent third parties from using the sign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Level of legal protection enjoyed by the third party's sign and the applied-for sign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Furthermore, the following must be considered: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Origin of the sign and its use since its creation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Business logic into which the application of this sign as an EU trademark fit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Sequence of events at the time of application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particular: Applicant's intent at the time of application, here: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Deliberate circumvention of the grace period for use through repeated trademark applications </a:t>
            </a:r>
            <a:endParaRPr lang="de-DE"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Hasbro admitted and even asserted that an advantage of its application strategy was that it did not have to prove genuine use of the repeatedly applied-for trademark.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b="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err="1">
                <a:solidFill>
                  <a:schemeClr val="tx1"/>
                </a:solidFill>
              </a:rPr>
              <a:t>Hasbro</a:t>
            </a:r>
            <a:r>
              <a:rPr lang="de-DE" b="0" baseline="0" dirty="0">
                <a:solidFill>
                  <a:schemeClr val="tx1"/>
                </a:solidFill>
              </a:rPr>
              <a:t> also </a:t>
            </a:r>
            <a:r>
              <a:rPr lang="de-DE" b="0" baseline="0" dirty="0" err="1">
                <a:solidFill>
                  <a:schemeClr val="tx1"/>
                </a:solidFill>
              </a:rPr>
              <a:t>argued</a:t>
            </a:r>
            <a:r>
              <a:rPr lang="de-DE" b="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MONOPOLY trademark was known to be used for games</a:t>
            </a:r>
            <a:r>
              <a:rPr lang="de-DE" b="0" baseline="0" dirty="0">
                <a:solidFill>
                  <a:schemeClr val="tx1"/>
                </a:solidFill>
              </a:rPr>
              <a:t>, so </a:t>
            </a:r>
            <a:r>
              <a:rPr lang="de-DE" b="0" baseline="0" dirty="0" err="1">
                <a:solidFill>
                  <a:schemeClr val="tx1"/>
                </a:solidFill>
              </a:rPr>
              <a:t>proving</a:t>
            </a:r>
            <a:r>
              <a:rPr lang="de-DE" b="0" baseline="0" dirty="0">
                <a:solidFill>
                  <a:schemeClr val="tx1"/>
                </a:solidFill>
              </a:rPr>
              <a:t> </a:t>
            </a:r>
            <a:r>
              <a:rPr lang="de-DE" b="0" baseline="0" dirty="0" err="1">
                <a:solidFill>
                  <a:schemeClr val="tx1"/>
                </a:solidFill>
              </a:rPr>
              <a:t>it</a:t>
            </a:r>
            <a:r>
              <a:rPr lang="de-DE" b="0" baseline="0" dirty="0">
                <a:solidFill>
                  <a:schemeClr val="tx1"/>
                </a:solidFill>
              </a:rPr>
              <a:t> was </a:t>
            </a:r>
            <a:r>
              <a:rPr lang="de-DE" b="0" baseline="0" dirty="0" err="1">
                <a:solidFill>
                  <a:schemeClr val="tx1"/>
                </a:solidFill>
              </a:rPr>
              <a:t>possible</a:t>
            </a:r>
            <a:r>
              <a:rPr lang="de-DE" b="0" baseline="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e-DE" b="0" baseline="0" dirty="0" err="1">
                <a:solidFill>
                  <a:schemeClr val="tx1"/>
                </a:solidFill>
              </a:rPr>
              <a:t>this</a:t>
            </a:r>
            <a:r>
              <a:rPr lang="de-DE" b="0" baseline="0" dirty="0">
                <a:solidFill>
                  <a:schemeClr val="tx1"/>
                </a:solidFill>
              </a:rPr>
              <a:t> was just </a:t>
            </a:r>
            <a:r>
              <a:rPr lang="de-DE" b="0" baseline="0" dirty="0" err="1">
                <a:solidFill>
                  <a:schemeClr val="tx1"/>
                </a:solidFill>
              </a:rPr>
              <a:t>common</a:t>
            </a:r>
            <a:r>
              <a:rPr lang="de-DE" b="0" baseline="0" dirty="0">
                <a:solidFill>
                  <a:schemeClr val="tx1"/>
                </a:solidFill>
              </a:rPr>
              <a:t> </a:t>
            </a:r>
            <a:r>
              <a:rPr lang="de-DE" b="0" baseline="0" dirty="0" err="1">
                <a:solidFill>
                  <a:schemeClr val="tx1"/>
                </a:solidFill>
              </a:rPr>
              <a:t>industry</a:t>
            </a:r>
            <a:r>
              <a:rPr lang="de-DE" b="0" baseline="0" dirty="0">
                <a:solidFill>
                  <a:schemeClr val="tx1"/>
                </a:solidFill>
              </a:rPr>
              <a:t> </a:t>
            </a:r>
            <a:r>
              <a:rPr lang="de-DE" b="0" baseline="0" dirty="0" err="1">
                <a:solidFill>
                  <a:schemeClr val="tx1"/>
                </a:solidFill>
              </a:rPr>
              <a:t>practice</a:t>
            </a:r>
            <a:r>
              <a:rPr lang="de-DE" b="0" baseline="0" dirty="0">
                <a:solidFill>
                  <a:schemeClr val="tx1"/>
                </a:solidFill>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repeat trademarks reduce its own administrative costs.</a:t>
            </a:r>
            <a:endParaRPr lang="de-DE" b="0" baseline="0" dirty="0">
              <a:solidFill>
                <a:schemeClr val="tx1"/>
              </a:solidFill>
            </a:endParaRPr>
          </a:p>
          <a:p>
            <a:r>
              <a:rPr lang="en-US" dirty="0"/>
              <a:t>the trademark application was not filed shortly before the end of the grace period for use. </a:t>
            </a:r>
          </a:p>
          <a:p>
            <a:endParaRPr lang="en-US" dirty="0"/>
          </a:p>
          <a:p>
            <a:r>
              <a:rPr lang="en-US" dirty="0"/>
              <a:t>GC – Decision against Hasbro</a:t>
            </a:r>
            <a:r>
              <a:rPr lang="en-US" baseline="0" dirty="0"/>
              <a:t> – admitted intent</a:t>
            </a:r>
          </a:p>
        </p:txBody>
      </p:sp>
      <p:sp>
        <p:nvSpPr>
          <p:cNvPr id="4" name="Foliennummernplatzhalter 3"/>
          <p:cNvSpPr>
            <a:spLocks noGrp="1"/>
          </p:cNvSpPr>
          <p:nvPr>
            <p:ph type="sldNum" sz="quarter" idx="10"/>
          </p:nvPr>
        </p:nvSpPr>
        <p:spPr/>
        <p:txBody>
          <a:bodyPr/>
          <a:lstStyle/>
          <a:p>
            <a:fld id="{92601AE9-7CC1-4C25-8467-32966B587D93}" type="slidenum">
              <a:rPr lang="de-DE" smtClean="0"/>
              <a:t>5</a:t>
            </a:fld>
            <a:endParaRPr lang="de-DE"/>
          </a:p>
        </p:txBody>
      </p:sp>
    </p:spTree>
    <p:extLst>
      <p:ext uri="{BB962C8B-B14F-4D97-AF65-F5344CB8AC3E}">
        <p14:creationId xmlns:p14="http://schemas.microsoft.com/office/powerpoint/2010/main" val="1018142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b="1" dirty="0"/>
              <a:t>Priority rule under Article 34 EUTMR</a:t>
            </a:r>
            <a:r>
              <a:rPr lang="en-US" dirty="0"/>
              <a:t> gives applicants a six-month window to extend a national filing into an EU-wide right while keeping the original filing date. </a:t>
            </a:r>
          </a:p>
          <a:p>
            <a:r>
              <a:rPr lang="en-US" dirty="0"/>
              <a:t>U</a:t>
            </a:r>
            <a:r>
              <a:rPr lang="en-US" b="1" dirty="0"/>
              <a:t>se requirement under Article 58 EUTMR</a:t>
            </a:r>
            <a:r>
              <a:rPr lang="en-US" dirty="0"/>
              <a:t>: if marks</a:t>
            </a:r>
            <a:r>
              <a:rPr lang="en-US" baseline="0" dirty="0"/>
              <a:t> </a:t>
            </a:r>
            <a:r>
              <a:rPr lang="en-US" dirty="0"/>
              <a:t>are not genuinely used within five years, they can be revoked.</a:t>
            </a:r>
          </a:p>
          <a:p>
            <a:endParaRPr lang="en-US" dirty="0"/>
          </a:p>
          <a:p>
            <a:r>
              <a:rPr lang="en-US" dirty="0"/>
              <a:t>The “Auer scheme” involved repeatedly filing national trademarks in Austria and Germany every six months, the applicant effectively reset the priority window continuously. This created a rolling chain of rights that could later be converted into an EUTM whenever needed.</a:t>
            </a:r>
          </a:p>
          <a:p>
            <a:r>
              <a:rPr lang="en-US" dirty="0"/>
              <a:t>The practical consequence was a </a:t>
            </a:r>
            <a:r>
              <a:rPr lang="en-US" b="0" dirty="0"/>
              <a:t>blocking position lasting far longer than six months</a:t>
            </a:r>
            <a:r>
              <a:rPr lang="en-US" dirty="0"/>
              <a:t>, despite the intention of the priority system being limited in time. This position was strategically used to file oppositions and derive economic value from preventing third-party registrations.</a:t>
            </a:r>
          </a:p>
          <a:p>
            <a:endParaRPr lang="en-US" dirty="0"/>
          </a:p>
          <a:p>
            <a:r>
              <a:rPr lang="en-US" dirty="0"/>
              <a:t>EUTM applications were only filed when a third party (such as </a:t>
            </a:r>
            <a:r>
              <a:rPr lang="en-US" dirty="0" err="1"/>
              <a:t>Maquet</a:t>
            </a:r>
            <a:r>
              <a:rPr lang="en-US" dirty="0"/>
              <a:t>) attempted to register a similar mark. The EU application would then claim priority from the most recent national filing in the chain.</a:t>
            </a:r>
          </a:p>
          <a:p>
            <a:endParaRPr lang="en-US" dirty="0"/>
          </a:p>
          <a:p>
            <a:r>
              <a:rPr lang="en-US" dirty="0"/>
              <a:t>In the 2009 LUCEA LED vs LUCEO dispute, this mechanism became visible: </a:t>
            </a:r>
            <a:r>
              <a:rPr lang="en-US" dirty="0" err="1"/>
              <a:t>Maquet</a:t>
            </a:r>
            <a:r>
              <a:rPr lang="en-US" dirty="0"/>
              <a:t> filed LUCEA LED, followed by an LUCEO EUTM claiming Austrian priority. An opposition was then filed based on LUCEO. The trademark structure was repeatedly transferred between entities controlled by the same individual.</a:t>
            </a:r>
          </a:p>
          <a:p>
            <a:endParaRPr lang="en-US" dirty="0"/>
          </a:p>
          <a:p>
            <a:r>
              <a:rPr lang="en-US" dirty="0"/>
              <a:t>Ultimately, the General Court identified this as </a:t>
            </a:r>
            <a:r>
              <a:rPr lang="en-US" b="1" dirty="0"/>
              <a:t>bad faith</a:t>
            </a:r>
            <a:r>
              <a:rPr lang="en-US" dirty="0"/>
              <a:t>, characterizing it as an abusive trademark strategy. The scale of filings—thousands in Germany and hundreds in Austria—combined with repeated fee avoidance and lack of sustained use, reinforced the conclusion that the system was being systematically manipulated.</a:t>
            </a:r>
          </a:p>
          <a:p>
            <a:endParaRPr lang="de-DE" dirty="0"/>
          </a:p>
        </p:txBody>
      </p:sp>
      <p:sp>
        <p:nvSpPr>
          <p:cNvPr id="4" name="Foliennummernplatzhalter 3"/>
          <p:cNvSpPr>
            <a:spLocks noGrp="1"/>
          </p:cNvSpPr>
          <p:nvPr>
            <p:ph type="sldNum" sz="quarter" idx="10"/>
          </p:nvPr>
        </p:nvSpPr>
        <p:spPr/>
        <p:txBody>
          <a:bodyPr/>
          <a:lstStyle/>
          <a:p>
            <a:fld id="{92601AE9-7CC1-4C25-8467-32966B587D93}" type="slidenum">
              <a:rPr lang="de-DE" smtClean="0"/>
              <a:t>6</a:t>
            </a:fld>
            <a:endParaRPr lang="de-DE"/>
          </a:p>
        </p:txBody>
      </p:sp>
    </p:spTree>
    <p:extLst>
      <p:ext uri="{BB962C8B-B14F-4D97-AF65-F5344CB8AC3E}">
        <p14:creationId xmlns:p14="http://schemas.microsoft.com/office/powerpoint/2010/main" val="8261079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Over 6800 TMs </a:t>
            </a:r>
            <a:r>
              <a:rPr lang="de-DE" dirty="0" err="1"/>
              <a:t>filed</a:t>
            </a:r>
            <a:r>
              <a:rPr lang="de-DE" dirty="0"/>
              <a:t>: https://www.worldtrademarkreview.com/article/michael-gleissner-massive-scope-of-trademark-and-domain-portfolio-revealed-in-exclusive-data</a:t>
            </a:r>
          </a:p>
          <a:p>
            <a:endParaRPr lang="en-US" dirty="0"/>
          </a:p>
          <a:p>
            <a:r>
              <a:rPr lang="en-US" dirty="0" err="1"/>
              <a:t>Gleissner</a:t>
            </a:r>
            <a:r>
              <a:rPr lang="en-US" dirty="0"/>
              <a:t> (via</a:t>
            </a:r>
            <a:r>
              <a:rPr lang="en-US" baseline="0" dirty="0"/>
              <a:t> </a:t>
            </a:r>
            <a:r>
              <a:rPr lang="en-US" dirty="0"/>
              <a:t>28 companies)</a:t>
            </a:r>
            <a:r>
              <a:rPr lang="en-US" baseline="0" dirty="0"/>
              <a:t> </a:t>
            </a:r>
            <a:r>
              <a:rPr lang="en-US" dirty="0"/>
              <a:t>was linked to 850 revocations filed before the EUIPO between 2015 and 2018, amounting to 11% of all cancellation actions (on all grounds) filed to the EUIPO in the same period.  (https://www.lexology.com/library/detail.aspx?g=8e862fae-d86d-4ced-bfec-6eaa5cbcbb7c&amp;utm-S-144-N-1) – also</a:t>
            </a:r>
            <a:r>
              <a:rPr lang="en-US" baseline="0" dirty="0"/>
              <a:t> in the decision </a:t>
            </a:r>
            <a:r>
              <a:rPr lang="pt-BR" baseline="0" dirty="0"/>
              <a:t>11/02/2020, R 2445/2017-G, Sandra Pabst</a:t>
            </a:r>
            <a:endParaRPr lang="en-US" dirty="0"/>
          </a:p>
          <a:p>
            <a:r>
              <a:rPr lang="en-US" dirty="0"/>
              <a:t> </a:t>
            </a:r>
            <a:endParaRPr lang="de-DE" dirty="0"/>
          </a:p>
          <a:p>
            <a:r>
              <a:rPr lang="de-DE" dirty="0"/>
              <a:t>Sandra </a:t>
            </a:r>
            <a:r>
              <a:rPr lang="de-DE" dirty="0" err="1"/>
              <a:t>Pabst</a:t>
            </a:r>
            <a:r>
              <a:rPr lang="de-DE" dirty="0"/>
              <a:t> </a:t>
            </a:r>
            <a:r>
              <a:rPr lang="de-DE" dirty="0" err="1"/>
              <a:t>case</a:t>
            </a:r>
            <a:r>
              <a:rPr lang="de-DE" dirty="0"/>
              <a:t>:</a:t>
            </a:r>
            <a:r>
              <a:rPr lang="de-DE" baseline="0" dirty="0"/>
              <a:t> </a:t>
            </a:r>
            <a:r>
              <a:rPr lang="en-US" dirty="0"/>
              <a:t>2016 when </a:t>
            </a:r>
            <a:r>
              <a:rPr lang="en-US" dirty="0" err="1"/>
              <a:t>Gleissner's</a:t>
            </a:r>
            <a:r>
              <a:rPr lang="en-US" dirty="0"/>
              <a:t> Fashion TV Brand Holdings C.V. filed a request for non-use revocation of the EUTM registration ‘Sandra Pabst’ owned by CBM Creative Brands </a:t>
            </a:r>
            <a:r>
              <a:rPr lang="en-US" dirty="0" err="1"/>
              <a:t>Marken</a:t>
            </a:r>
            <a:r>
              <a:rPr lang="en-US" dirty="0"/>
              <a:t> GmbH, a company belonging to the fashion group Peek &amp; </a:t>
            </a:r>
            <a:r>
              <a:rPr lang="en-US" dirty="0" err="1"/>
              <a:t>Cloppenburg</a:t>
            </a:r>
            <a:r>
              <a:rPr lang="en-US" dirty="0"/>
              <a:t>.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Burden of proof to demonstrate genuine use lies with the mark proprietor, so they provided</a:t>
            </a:r>
            <a:r>
              <a:rPr lang="en-US" sz="1200" baseline="0" dirty="0"/>
              <a:t> these but also claimed abuse of law.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CBM argued that Fashion TV attacked 36 other EU trade marks owned by CBM or companies belonging to the Peek &amp; </a:t>
            </a:r>
            <a:r>
              <a:rPr lang="en-US" dirty="0" err="1"/>
              <a:t>Cloppenburg</a:t>
            </a:r>
            <a:r>
              <a:rPr lang="en-US" dirty="0"/>
              <a:t> group, including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against trade marks for which it was apparent and obvious that they were actually being used.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Also that another </a:t>
            </a:r>
            <a:r>
              <a:rPr lang="en-US" dirty="0" err="1"/>
              <a:t>Gleissner</a:t>
            </a:r>
            <a:r>
              <a:rPr lang="en-US" dirty="0"/>
              <a:t>-related entity had previously tried to purchase two of those trade marks and that Fashion TV later offered to withdraw the revocations in exchange for the transfers of the marks.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CBM pointed out that </a:t>
            </a:r>
            <a:r>
              <a:rPr lang="en-US" dirty="0" err="1"/>
              <a:t>Gleissner</a:t>
            </a:r>
            <a:r>
              <a:rPr lang="en-US" dirty="0"/>
              <a:t>-related companies filed various trade mark applications for marks belonging to the Peek &amp; </a:t>
            </a:r>
            <a:r>
              <a:rPr lang="en-US" dirty="0" err="1"/>
              <a:t>Cloppenburg</a:t>
            </a:r>
            <a:r>
              <a:rPr lang="en-US" dirty="0"/>
              <a:t> group.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CBM stated that Fashion TV was founded only days before the revocation request was filed and has only a ‘virtual office’ address, which shows that it was established for the sole purposes of the revocation proceedings.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Grand Board confirmed that the revocation request was brought before the Office with an improper and illegitimate ulterior purpose and thus constituted an abuse of rights and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Criteria: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PP38 - 40 of decision: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regards the objective and subjective elements to be considered, the first of these is an objective one. Within that objective framework, it has been found that: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There was a simultaneous and massive attack on trade marks;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 There is a practice or a strategy followed at European, but also at national, level orchestrating all these attacks as results from publications, national</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decisions, etc.;</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 These attacks come from ‘empty shell’ companies belonging and created by the same person, </a:t>
            </a:r>
            <a:r>
              <a:rPr lang="en-US" sz="1200" dirty="0" err="1"/>
              <a:t>Mr</a:t>
            </a:r>
            <a:r>
              <a:rPr lang="en-US" sz="1200" dirty="0"/>
              <a:t> </a:t>
            </a:r>
            <a:r>
              <a:rPr lang="en-US" sz="1200" dirty="0" err="1"/>
              <a:t>Gleissner</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 All these actions are not objectively justified because there is no evidence of infringement actions or hindrance for whatever reason for the cancellation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applicant to use its own trade marks or to enter into the market sectors concerned. In other words, objectively, there is no real business interest in all these revocation 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As regards the subjective element, it needs to be stressed that although no interest is needed to be proven in order to file revocation actions, a practice of systematic revocation filings is to be considered as being abusive unless it may be justified, for instance, for competition reasons, because competitors are using their trademarks in order to divide the market and create obstacles for the entrance of new competitors, or for instance, for abusing their dominant positions through their trade marks.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fraudulent end and the abusive intention in the present case results, inter alia, from: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a) The purely artificial nature of the revocation requests, including the present one;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b) The surrounding circumstances, especially the systematic character of the revocation actions at European and national levels, the present action being a part of that systematic practice;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 The fact that concern has been expressed in a series of articles about the danger for the functioning of the trade mark system caused by the practices and interests of </a:t>
            </a:r>
            <a:r>
              <a:rPr lang="en-US" sz="1200" dirty="0" err="1"/>
              <a:t>Mr</a:t>
            </a:r>
            <a:r>
              <a:rPr lang="en-US" sz="1200" dirty="0"/>
              <a:t> </a:t>
            </a:r>
            <a:r>
              <a:rPr lang="en-US" sz="1200" dirty="0" err="1"/>
              <a:t>Gleissner</a:t>
            </a:r>
            <a:r>
              <a:rPr lang="en-US" sz="120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 The fact that he is aware or he could not have ignored the fact that the present mark is indeed used on the market;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e) All of which show that the intentions of </a:t>
            </a:r>
            <a:r>
              <a:rPr lang="en-US" sz="1200" dirty="0" err="1"/>
              <a:t>Mr</a:t>
            </a:r>
            <a:r>
              <a:rPr lang="en-US" sz="1200" dirty="0"/>
              <a:t> </a:t>
            </a:r>
            <a:r>
              <a:rPr lang="en-US" sz="1200" dirty="0" err="1"/>
              <a:t>Gleissner</a:t>
            </a:r>
            <a:r>
              <a:rPr lang="en-US" sz="1200" dirty="0"/>
              <a:t> are entirely unrelated to the raison d’être underlying the provisions in the EUTMR, namely that any person may attack third-party trade marks because of their lack of genuine use.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Decision: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Grand Board confirms the findings of the contested decision for the reasons set out therein, which suffice to establish that there was an abuse of rights and of process. This is only confirmed when taking into account all the other factual circumstances of the present case, namely: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the retaliatory nature of the present revocation request;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the virtual nature of the company which filed the revocation request, as well as of numerous similar companies controlled by the same person(s);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the number of revocation requests in total, with this Office, and also with other offices (i.e. the UK IPO); and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 the excessive number of trade mark applications, company name registrations and domain names.</a:t>
            </a:r>
          </a:p>
          <a:p>
            <a:endParaRPr lang="de-DE" dirty="0"/>
          </a:p>
          <a:p>
            <a:endParaRPr lang="de-DE" dirty="0"/>
          </a:p>
        </p:txBody>
      </p:sp>
      <p:sp>
        <p:nvSpPr>
          <p:cNvPr id="4" name="Foliennummernplatzhalter 3"/>
          <p:cNvSpPr>
            <a:spLocks noGrp="1"/>
          </p:cNvSpPr>
          <p:nvPr>
            <p:ph type="sldNum" sz="quarter" idx="10"/>
          </p:nvPr>
        </p:nvSpPr>
        <p:spPr/>
        <p:txBody>
          <a:bodyPr/>
          <a:lstStyle/>
          <a:p>
            <a:fld id="{92601AE9-7CC1-4C25-8467-32966B587D93}" type="slidenum">
              <a:rPr lang="de-DE" smtClean="0"/>
              <a:t>7</a:t>
            </a:fld>
            <a:endParaRPr lang="de-DE"/>
          </a:p>
        </p:txBody>
      </p:sp>
    </p:spTree>
    <p:extLst>
      <p:ext uri="{BB962C8B-B14F-4D97-AF65-F5344CB8AC3E}">
        <p14:creationId xmlns:p14="http://schemas.microsoft.com/office/powerpoint/2010/main" val="10199607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a:solidFill>
                  <a:schemeClr val="tx1"/>
                </a:solidFill>
                <a:effectLst/>
                <a:latin typeface="+mn-lt"/>
                <a:ea typeface="+mn-ea"/>
                <a:cs typeface="+mn-cs"/>
              </a:rPr>
              <a:t>Focus on broad goods and</a:t>
            </a:r>
            <a:r>
              <a:rPr lang="en-US" sz="1200" kern="1200" baseline="0" dirty="0">
                <a:solidFill>
                  <a:schemeClr val="tx1"/>
                </a:solidFill>
                <a:effectLst/>
                <a:latin typeface="+mn-lt"/>
                <a:ea typeface="+mn-ea"/>
                <a:cs typeface="+mn-cs"/>
              </a:rPr>
              <a:t> services: </a:t>
            </a:r>
            <a:r>
              <a:rPr lang="en-US" sz="1200" kern="1200" dirty="0">
                <a:solidFill>
                  <a:schemeClr val="tx1"/>
                </a:solidFill>
                <a:effectLst/>
                <a:latin typeface="+mn-lt"/>
                <a:ea typeface="+mn-ea"/>
                <a:cs typeface="+mn-cs"/>
              </a:rPr>
              <a:t>Sky v </a:t>
            </a:r>
            <a:r>
              <a:rPr lang="en-US" sz="1200" kern="1200" dirty="0" err="1">
                <a:solidFill>
                  <a:schemeClr val="tx1"/>
                </a:solidFill>
                <a:effectLst/>
                <a:latin typeface="+mn-lt"/>
                <a:ea typeface="+mn-ea"/>
                <a:cs typeface="+mn-cs"/>
              </a:rPr>
              <a:t>SkyKick</a:t>
            </a:r>
            <a:r>
              <a:rPr lang="en-US" sz="1200" kern="1200" dirty="0">
                <a:solidFill>
                  <a:schemeClr val="tx1"/>
                </a:solidFill>
                <a:effectLst/>
                <a:latin typeface="+mn-lt"/>
                <a:ea typeface="+mn-ea"/>
                <a:cs typeface="+mn-cs"/>
              </a:rPr>
              <a:t> (C-371/18) - CJEU confirmed that applying to register a trade mark without any intention to use it in relation to the specified goods or services </a:t>
            </a:r>
            <a:r>
              <a:rPr lang="en-US" sz="1200" i="1" kern="1200" dirty="0">
                <a:solidFill>
                  <a:schemeClr val="tx1"/>
                </a:solidFill>
                <a:effectLst/>
                <a:latin typeface="+mn-lt"/>
                <a:ea typeface="+mn-ea"/>
                <a:cs typeface="+mn-cs"/>
              </a:rPr>
              <a:t>may</a:t>
            </a:r>
            <a:r>
              <a:rPr lang="en-US" sz="1200" kern="1200" dirty="0">
                <a:solidFill>
                  <a:schemeClr val="tx1"/>
                </a:solidFill>
                <a:effectLst/>
                <a:latin typeface="+mn-lt"/>
                <a:ea typeface="+mn-ea"/>
                <a:cs typeface="+mn-cs"/>
              </a:rPr>
              <a:t> constitute bad faith, which is an absolute ground of invalidity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a:t>
            </a:r>
            <a:r>
              <a:rPr lang="en-US" sz="1200" kern="1200" dirty="0" err="1">
                <a:solidFill>
                  <a:schemeClr val="tx1"/>
                </a:solidFill>
                <a:effectLst/>
                <a:latin typeface="+mn-lt"/>
                <a:ea typeface="+mn-ea"/>
                <a:cs typeface="+mn-cs"/>
              </a:rPr>
              <a:t>SkyKick</a:t>
            </a:r>
            <a:r>
              <a:rPr lang="en-US" sz="1200" kern="1200" dirty="0">
                <a:solidFill>
                  <a:schemeClr val="tx1"/>
                </a:solidFill>
                <a:effectLst/>
                <a:latin typeface="+mn-lt"/>
                <a:ea typeface="+mn-ea"/>
                <a:cs typeface="+mn-cs"/>
              </a:rPr>
              <a:t>’ judgment stated that ‘in accordance with its usual meaning in everyday language, the concept of “bad faith” presupposes the presence of a dishonest state of mind or intention’. The Court of Justice added that Article 59(1)(b) EUTMR applies when ‘it is apparent from relevant and consistent indicia that the proprietor of a trade mark has filed the application for registration of that mark not with the aim of engaging fairly in competition but with the intention of undermining, in a manner inconsistent with honest practices, the interests of third parties, or with the intention of obtaining, without even targeting a specific third party, an exclusive right for purposes other than those falling within the functions of a trade mark, in particular the essential function of indicating origin recalled in the previous paragraph of the present judgment’ </a:t>
            </a:r>
          </a:p>
          <a:p>
            <a:r>
              <a:rPr lang="en-US" sz="1200" kern="1200" dirty="0">
                <a:solidFill>
                  <a:schemeClr val="tx1"/>
                </a:solidFill>
                <a:effectLst/>
                <a:latin typeface="+mn-lt"/>
                <a:ea typeface="+mn-ea"/>
                <a:cs typeface="+mn-cs"/>
              </a:rPr>
              <a:t> </a:t>
            </a:r>
            <a:endParaRPr lang="de-DE" sz="1200" kern="1200" dirty="0">
              <a:solidFill>
                <a:schemeClr val="tx1"/>
              </a:solidFill>
              <a:effectLst/>
              <a:latin typeface="+mn-lt"/>
              <a:ea typeface="+mn-ea"/>
              <a:cs typeface="+mn-cs"/>
            </a:endParaRPr>
          </a:p>
          <a:p>
            <a:r>
              <a:rPr lang="en-US" sz="1200" u="sng" kern="1200" dirty="0">
                <a:solidFill>
                  <a:schemeClr val="tx1"/>
                </a:solidFill>
                <a:effectLst/>
                <a:latin typeface="+mn-lt"/>
                <a:ea typeface="+mn-ea"/>
                <a:cs typeface="+mn-cs"/>
              </a:rPr>
              <a:t>EU doctrinal limits and safeguards- Key tools:</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Article 59 EUTMR - invalidity for bad faith filings</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Cost awards - losing party pays </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Procedural discretion - EUIPO can consolidate or manage abusive filings</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Proportionality principles</a:t>
            </a:r>
            <a:endParaRPr lang="de-DE"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Procedural safeguards in interim relief</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Examples of cases that enforce</a:t>
            </a:r>
            <a:r>
              <a:rPr lang="en-US" sz="1200" kern="1200" baseline="0" dirty="0">
                <a:solidFill>
                  <a:schemeClr val="tx1"/>
                </a:solidFill>
                <a:effectLst/>
                <a:latin typeface="+mn-lt"/>
                <a:ea typeface="+mn-ea"/>
                <a:cs typeface="+mn-cs"/>
              </a:rPr>
              <a:t> the </a:t>
            </a:r>
            <a:r>
              <a:rPr lang="en-US" sz="1200" kern="1200" baseline="0" dirty="0" err="1">
                <a:solidFill>
                  <a:schemeClr val="tx1"/>
                </a:solidFill>
                <a:effectLst/>
                <a:latin typeface="+mn-lt"/>
                <a:ea typeface="+mn-ea"/>
                <a:cs typeface="+mn-cs"/>
              </a:rPr>
              <a:t>SkyKick</a:t>
            </a:r>
            <a:r>
              <a:rPr lang="en-US" sz="1200" kern="1200" baseline="0" dirty="0">
                <a:solidFill>
                  <a:schemeClr val="tx1"/>
                </a:solidFill>
                <a:effectLst/>
                <a:latin typeface="+mn-lt"/>
                <a:ea typeface="+mn-ea"/>
                <a:cs typeface="+mn-cs"/>
              </a:rPr>
              <a:t> case: </a:t>
            </a:r>
          </a:p>
          <a:p>
            <a:pPr lvl="0"/>
            <a:r>
              <a:rPr lang="pt-BR" sz="1200" kern="1200" baseline="0" dirty="0">
                <a:solidFill>
                  <a:schemeClr val="tx1"/>
                </a:solidFill>
                <a:effectLst/>
                <a:latin typeface="+mn-lt"/>
                <a:ea typeface="+mn-ea"/>
                <a:cs typeface="+mn-cs"/>
              </a:rPr>
              <a:t>01/12/2025, R 2321/2024-5, TECORA / TECORA et al.</a:t>
            </a:r>
          </a:p>
          <a:p>
            <a:pPr lvl="0"/>
            <a:r>
              <a:rPr lang="en-US" sz="1200" kern="1200" dirty="0">
                <a:solidFill>
                  <a:schemeClr val="tx1"/>
                </a:solidFill>
                <a:effectLst/>
                <a:latin typeface="+mn-lt"/>
                <a:ea typeface="+mn-ea"/>
                <a:cs typeface="+mn-cs"/>
              </a:rPr>
              <a:t>21/10/2025, R 2455/2024-4, Remington Synergy World (fig.) / REM INGTON et al</a:t>
            </a:r>
            <a:endParaRPr lang="pt-BR" dirty="0"/>
          </a:p>
          <a:p>
            <a:r>
              <a:rPr lang="pt-BR" dirty="0"/>
              <a:t>04/08/2025, R 2079/2024-5, Tawfeer (fig.)</a:t>
            </a:r>
          </a:p>
          <a:p>
            <a:r>
              <a:rPr lang="en-US" dirty="0"/>
              <a:t>07/07/2025, R 1306 / 2024-2 , Gold </a:t>
            </a:r>
            <a:r>
              <a:rPr lang="en-US" dirty="0" err="1"/>
              <a:t>nannys</a:t>
            </a:r>
            <a:r>
              <a:rPr lang="en-US" dirty="0"/>
              <a:t> fresh &amp; silk touch ( fig .) / </a:t>
            </a:r>
            <a:r>
              <a:rPr lang="en-US" dirty="0" err="1"/>
              <a:t>Nannys</a:t>
            </a:r>
            <a:r>
              <a:rPr lang="en-US" dirty="0"/>
              <a:t> (fig .) et al</a:t>
            </a:r>
          </a:p>
          <a:p>
            <a:r>
              <a:rPr lang="en-US" dirty="0"/>
              <a:t>16/08/2023, R 2391/2022-4, NEO SAFETY / neo tools et al.</a:t>
            </a:r>
          </a:p>
          <a:p>
            <a:endParaRPr lang="en-US" dirty="0"/>
          </a:p>
          <a:p>
            <a:r>
              <a:rPr lang="en-US" dirty="0"/>
              <a:t>Examples of cases referring</a:t>
            </a:r>
            <a:r>
              <a:rPr lang="en-US" baseline="0" dirty="0"/>
              <a:t> to Monopoly</a:t>
            </a:r>
          </a:p>
          <a:p>
            <a:r>
              <a:rPr lang="en-US" baseline="0" dirty="0"/>
              <a:t>29/10/2025 Case T375/24, Powerball</a:t>
            </a:r>
          </a:p>
          <a:p>
            <a:r>
              <a:rPr lang="en-US" baseline="0" dirty="0"/>
              <a:t>14/05/2025 T327/24 </a:t>
            </a:r>
            <a:r>
              <a:rPr lang="en-US" baseline="0" dirty="0" err="1"/>
              <a:t>Techtex</a:t>
            </a:r>
            <a:r>
              <a:rPr lang="en-US" baseline="0" dirty="0"/>
              <a:t> SRL v EUIPO</a:t>
            </a:r>
          </a:p>
          <a:p>
            <a:r>
              <a:rPr lang="en-US" baseline="0" dirty="0"/>
              <a:t>21/02/2024 T172/23 </a:t>
            </a:r>
            <a:r>
              <a:rPr lang="en-US" baseline="0" dirty="0" err="1"/>
              <a:t>hepsiburada</a:t>
            </a:r>
            <a:endParaRPr lang="en-US" baseline="0" dirty="0"/>
          </a:p>
          <a:p>
            <a:endParaRPr lang="en-US" baseline="0" dirty="0"/>
          </a:p>
          <a:p>
            <a:endParaRPr lang="en-US" baseline="0" dirty="0"/>
          </a:p>
          <a:p>
            <a:endParaRPr lang="en-US" dirty="0"/>
          </a:p>
          <a:p>
            <a:endParaRPr lang="en-US" dirty="0"/>
          </a:p>
          <a:p>
            <a:endParaRPr lang="de-DE" dirty="0"/>
          </a:p>
        </p:txBody>
      </p:sp>
      <p:sp>
        <p:nvSpPr>
          <p:cNvPr id="4" name="Foliennummernplatzhalter 3"/>
          <p:cNvSpPr>
            <a:spLocks noGrp="1"/>
          </p:cNvSpPr>
          <p:nvPr>
            <p:ph type="sldNum" sz="quarter" idx="10"/>
          </p:nvPr>
        </p:nvSpPr>
        <p:spPr/>
        <p:txBody>
          <a:bodyPr/>
          <a:lstStyle/>
          <a:p>
            <a:fld id="{92601AE9-7CC1-4C25-8467-32966B587D93}" type="slidenum">
              <a:rPr lang="de-DE" smtClean="0"/>
              <a:t>8</a:t>
            </a:fld>
            <a:endParaRPr lang="de-DE"/>
          </a:p>
        </p:txBody>
      </p:sp>
    </p:spTree>
    <p:extLst>
      <p:ext uri="{BB962C8B-B14F-4D97-AF65-F5344CB8AC3E}">
        <p14:creationId xmlns:p14="http://schemas.microsoft.com/office/powerpoint/2010/main" val="2453814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sv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sv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e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B51D6D4-C538-D160-229F-94946B1DE631}"/>
              </a:ext>
            </a:extLst>
          </p:cNvPr>
          <p:cNvSpPr>
            <a:spLocks/>
          </p:cNvSpPr>
          <p:nvPr/>
        </p:nvSpPr>
        <p:spPr>
          <a:xfrm>
            <a:off x="0" y="0"/>
            <a:ext cx="12192000" cy="6857999"/>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2" name="Grafik 1">
            <a:extLst>
              <a:ext uri="{FF2B5EF4-FFF2-40B4-BE49-F238E27FC236}">
                <a16:creationId xmlns:a16="http://schemas.microsoft.com/office/drawing/2014/main" id="{63E6487F-8EA9-7A84-BA33-850E13E89CC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224384" y="3018971"/>
            <a:ext cx="7743230" cy="820056"/>
          </a:xfrm>
          <a:prstGeom prst="rect">
            <a:avLst/>
          </a:prstGeom>
        </p:spPr>
      </p:pic>
    </p:spTree>
    <p:extLst>
      <p:ext uri="{BB962C8B-B14F-4D97-AF65-F5344CB8AC3E}">
        <p14:creationId xmlns:p14="http://schemas.microsoft.com/office/powerpoint/2010/main" val="36462723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Divider Image half">
    <p:bg>
      <p:bgRef idx="1001">
        <a:schemeClr val="bg1"/>
      </p:bgRef>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597AB16F-9D58-174D-CE01-CAE2EA3D49D5}"/>
              </a:ext>
            </a:extLst>
          </p:cNvPr>
          <p:cNvSpPr/>
          <p:nvPr/>
        </p:nvSpPr>
        <p:spPr>
          <a:xfrm>
            <a:off x="0" y="0"/>
            <a:ext cx="12192000" cy="42120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BBB99AB7-8086-5720-8000-947F59754EC7}"/>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087630" y="4993123"/>
            <a:ext cx="6016740" cy="637211"/>
          </a:xfrm>
          <a:prstGeom prst="rect">
            <a:avLst/>
          </a:prstGeom>
        </p:spPr>
      </p:pic>
      <p:sp>
        <p:nvSpPr>
          <p:cNvPr id="8" name="Textfeld 7">
            <a:extLst>
              <a:ext uri="{FF2B5EF4-FFF2-40B4-BE49-F238E27FC236}">
                <a16:creationId xmlns:a16="http://schemas.microsoft.com/office/drawing/2014/main" id="{5A92CEFB-68CA-5171-62A8-42A1571D8E4A}"/>
              </a:ext>
            </a:extLst>
          </p:cNvPr>
          <p:cNvSpPr txBox="1"/>
          <p:nvPr/>
        </p:nvSpPr>
        <p:spPr>
          <a:xfrm>
            <a:off x="2224383" y="5718153"/>
            <a:ext cx="7743231" cy="430887"/>
          </a:xfrm>
          <a:prstGeom prst="rect">
            <a:avLst/>
          </a:prstGeom>
          <a:noFill/>
        </p:spPr>
        <p:txBody>
          <a:bodyPr wrap="square" rtlCol="0">
            <a:noAutofit/>
          </a:bodyPr>
          <a:lstStyle/>
          <a:p>
            <a:pPr marL="0" algn="ctr" defTabSz="914400" rtl="0" eaLnBrk="1" latinLnBrk="0" hangingPunct="1"/>
            <a:r>
              <a:rPr lang="de-DE" sz="1600" b="0" i="0" kern="1200" spc="300" dirty="0">
                <a:solidFill>
                  <a:schemeClr val="tx2"/>
                </a:solidFill>
                <a:latin typeface="Raleway Light" panose="020B0403030101060003" pitchFamily="34" charset="77"/>
                <a:ea typeface="+mn-ea"/>
                <a:cs typeface="+mn-cs"/>
              </a:rPr>
              <a:t>INTELLECTUAL PROPERTY LAW SINCE 1924</a:t>
            </a:r>
          </a:p>
        </p:txBody>
      </p:sp>
    </p:spTree>
    <p:extLst>
      <p:ext uri="{BB962C8B-B14F-4D97-AF65-F5344CB8AC3E}">
        <p14:creationId xmlns:p14="http://schemas.microsoft.com/office/powerpoint/2010/main" val="296091728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LIENT Titel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B51D6D4-C538-D160-229F-94946B1DE631}"/>
              </a:ext>
            </a:extLst>
          </p:cNvPr>
          <p:cNvSpPr>
            <a:spLocks noGrp="1" noRot="1" noMove="1" noResize="1" noEditPoints="1" noAdjustHandles="1" noChangeArrowheads="1" noChangeShapeType="1"/>
          </p:cNvSpPr>
          <p:nvPr/>
        </p:nvSpPr>
        <p:spPr>
          <a:xfrm>
            <a:off x="0" y="0"/>
            <a:ext cx="12192000" cy="6857999"/>
          </a:xfrm>
          <a:prstGeom prst="rect">
            <a:avLst/>
          </a:prstGeom>
          <a:solidFill>
            <a:schemeClr val="bg1">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Textplatzhalter 2">
            <a:extLst>
              <a:ext uri="{FF2B5EF4-FFF2-40B4-BE49-F238E27FC236}">
                <a16:creationId xmlns:a16="http://schemas.microsoft.com/office/drawing/2014/main" id="{2A02D61A-A4B4-C0FF-19B7-5304AAE4D47C}"/>
              </a:ext>
            </a:extLst>
          </p:cNvPr>
          <p:cNvSpPr>
            <a:spLocks noGrp="1"/>
          </p:cNvSpPr>
          <p:nvPr>
            <p:ph type="body" sz="quarter" idx="10" hasCustomPrompt="1"/>
          </p:nvPr>
        </p:nvSpPr>
        <p:spPr>
          <a:xfrm>
            <a:off x="1311275" y="2556632"/>
            <a:ext cx="9590088" cy="1767174"/>
          </a:xfrm>
        </p:spPr>
        <p:txBody>
          <a:bodyPr>
            <a:noAutofit/>
          </a:bodyPr>
          <a:lstStyle>
            <a:lvl1pPr marL="0" indent="0" algn="ctr">
              <a:lnSpc>
                <a:spcPts val="5500"/>
              </a:lnSpc>
              <a:buFontTx/>
              <a:buNone/>
              <a:defRPr sz="5000" cap="all" baseline="0">
                <a:latin typeface="+mj-lt"/>
              </a:defRPr>
            </a:lvl1pPr>
            <a:lvl2pPr marL="457200" indent="0">
              <a:buFontTx/>
              <a:buNone/>
              <a:defRPr sz="2500" cap="all" baseline="0">
                <a:latin typeface="+mj-lt"/>
              </a:defRPr>
            </a:lvl2pPr>
            <a:lvl3pPr marL="914400" indent="0">
              <a:buFontTx/>
              <a:buNone/>
              <a:defRPr sz="2500" cap="all" baseline="0">
                <a:latin typeface="+mj-lt"/>
              </a:defRPr>
            </a:lvl3pPr>
            <a:lvl4pPr marL="1371600" indent="0">
              <a:buFontTx/>
              <a:buNone/>
              <a:defRPr sz="2500" cap="all" baseline="0">
                <a:latin typeface="+mj-lt"/>
              </a:defRPr>
            </a:lvl4pPr>
            <a:lvl5pPr marL="1828800" indent="0">
              <a:buFontTx/>
              <a:buNone/>
              <a:defRPr sz="2500" cap="all" baseline="0">
                <a:latin typeface="+mj-lt"/>
              </a:defRPr>
            </a:lvl5pPr>
          </a:lstStyle>
          <a:p>
            <a:pPr lvl="0"/>
            <a:r>
              <a:rPr lang="de-DE" dirty="0"/>
              <a:t>HEY [CLIENT]</a:t>
            </a:r>
          </a:p>
          <a:p>
            <a:pPr lvl="0"/>
            <a:r>
              <a:rPr lang="de-DE" dirty="0"/>
              <a:t>NICE TO MEET YOU!</a:t>
            </a:r>
          </a:p>
        </p:txBody>
      </p:sp>
      <p:pic>
        <p:nvPicPr>
          <p:cNvPr id="4" name="Grafik 3">
            <a:extLst>
              <a:ext uri="{FF2B5EF4-FFF2-40B4-BE49-F238E27FC236}">
                <a16:creationId xmlns:a16="http://schemas.microsoft.com/office/drawing/2014/main" id="{8B6F45C0-653A-90C2-979F-B47092584D5F}"/>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5008043" y="6186233"/>
            <a:ext cx="2175914" cy="230442"/>
          </a:xfrm>
          <a:prstGeom prst="rect">
            <a:avLst/>
          </a:prstGeom>
        </p:spPr>
      </p:pic>
    </p:spTree>
    <p:extLst>
      <p:ext uri="{BB962C8B-B14F-4D97-AF65-F5344CB8AC3E}">
        <p14:creationId xmlns:p14="http://schemas.microsoft.com/office/powerpoint/2010/main" val="63774622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IENT Titel blue">
    <p:bg>
      <p:bgPr>
        <a:solidFill>
          <a:schemeClr val="bg2"/>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A02D61A-A4B4-C0FF-19B7-5304AAE4D47C}"/>
              </a:ext>
            </a:extLst>
          </p:cNvPr>
          <p:cNvSpPr>
            <a:spLocks noGrp="1"/>
          </p:cNvSpPr>
          <p:nvPr>
            <p:ph type="body" sz="quarter" idx="10" hasCustomPrompt="1"/>
          </p:nvPr>
        </p:nvSpPr>
        <p:spPr>
          <a:xfrm>
            <a:off x="1311275" y="2556632"/>
            <a:ext cx="9590088" cy="1767174"/>
          </a:xfrm>
        </p:spPr>
        <p:txBody>
          <a:bodyPr>
            <a:noAutofit/>
          </a:bodyPr>
          <a:lstStyle>
            <a:lvl1pPr marL="0" indent="0" algn="ctr">
              <a:lnSpc>
                <a:spcPts val="5500"/>
              </a:lnSpc>
              <a:buFontTx/>
              <a:buNone/>
              <a:defRPr sz="5000" cap="all" baseline="0">
                <a:latin typeface="+mj-lt"/>
              </a:defRPr>
            </a:lvl1pPr>
            <a:lvl2pPr marL="457200" indent="0">
              <a:buFontTx/>
              <a:buNone/>
              <a:defRPr sz="2500" cap="all" baseline="0">
                <a:latin typeface="+mj-lt"/>
              </a:defRPr>
            </a:lvl2pPr>
            <a:lvl3pPr marL="914400" indent="0">
              <a:buFontTx/>
              <a:buNone/>
              <a:defRPr sz="2500" cap="all" baseline="0">
                <a:latin typeface="+mj-lt"/>
              </a:defRPr>
            </a:lvl3pPr>
            <a:lvl4pPr marL="1371600" indent="0">
              <a:buFontTx/>
              <a:buNone/>
              <a:defRPr sz="2500" cap="all" baseline="0">
                <a:latin typeface="+mj-lt"/>
              </a:defRPr>
            </a:lvl4pPr>
            <a:lvl5pPr marL="1828800" indent="0">
              <a:buFontTx/>
              <a:buNone/>
              <a:defRPr sz="2500" cap="all" baseline="0">
                <a:latin typeface="+mj-lt"/>
              </a:defRPr>
            </a:lvl5pPr>
          </a:lstStyle>
          <a:p>
            <a:pPr lvl="0"/>
            <a:r>
              <a:rPr lang="de-DE" dirty="0"/>
              <a:t>HEY [CLIENT]</a:t>
            </a:r>
          </a:p>
          <a:p>
            <a:pPr lvl="0"/>
            <a:r>
              <a:rPr lang="de-DE" dirty="0"/>
              <a:t>NICE TO MEET YOU!</a:t>
            </a:r>
          </a:p>
        </p:txBody>
      </p:sp>
      <p:pic>
        <p:nvPicPr>
          <p:cNvPr id="4" name="Grafik 3">
            <a:extLst>
              <a:ext uri="{FF2B5EF4-FFF2-40B4-BE49-F238E27FC236}">
                <a16:creationId xmlns:a16="http://schemas.microsoft.com/office/drawing/2014/main" id="{8B6F45C0-653A-90C2-979F-B47092584D5F}"/>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5008043" y="6186233"/>
            <a:ext cx="2175914" cy="230442"/>
          </a:xfrm>
          <a:prstGeom prst="rect">
            <a:avLst/>
          </a:prstGeom>
        </p:spPr>
      </p:pic>
    </p:spTree>
    <p:extLst>
      <p:ext uri="{BB962C8B-B14F-4D97-AF65-F5344CB8AC3E}">
        <p14:creationId xmlns:p14="http://schemas.microsoft.com/office/powerpoint/2010/main" val="75821964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LIENT Image half V1">
    <p:bg>
      <p:bgRef idx="1001">
        <a:schemeClr val="bg1"/>
      </p:bgRef>
    </p:bg>
    <p:spTree>
      <p:nvGrpSpPr>
        <p:cNvPr id="1" name=""/>
        <p:cNvGrpSpPr/>
        <p:nvPr/>
      </p:nvGrpSpPr>
      <p:grpSpPr>
        <a:xfrm>
          <a:off x="0" y="0"/>
          <a:ext cx="0" cy="0"/>
          <a:chOff x="0" y="0"/>
          <a:chExt cx="0" cy="0"/>
        </a:xfrm>
      </p:grpSpPr>
      <p:pic>
        <p:nvPicPr>
          <p:cNvPr id="23" name="Grafik 22" descr="Ein Bild, das Riff, Fraktalkunst, Muster enthält.&#10;&#10;Automatisch generierte Beschreibung">
            <a:extLst>
              <a:ext uri="{FF2B5EF4-FFF2-40B4-BE49-F238E27FC236}">
                <a16:creationId xmlns:a16="http://schemas.microsoft.com/office/drawing/2014/main" id="{C8E8D243-4948-D694-AE1B-DE86C1F2793F}"/>
              </a:ext>
            </a:extLst>
          </p:cNvPr>
          <p:cNvPicPr>
            <a:picLocks noChangeAspect="1"/>
          </p:cNvPicPr>
          <p:nvPr/>
        </p:nvPicPr>
        <p:blipFill>
          <a:blip r:embed="rId2"/>
          <a:srcRect l="36055" r="23290"/>
          <a:stretch/>
        </p:blipFill>
        <p:spPr>
          <a:xfrm>
            <a:off x="515938" y="654748"/>
            <a:ext cx="4141508" cy="5730097"/>
          </a:xfrm>
          <a:prstGeom prst="rect">
            <a:avLst/>
          </a:prstGeom>
        </p:spPr>
      </p:pic>
      <p:sp>
        <p:nvSpPr>
          <p:cNvPr id="16" name="Titel 6">
            <a:extLst>
              <a:ext uri="{FF2B5EF4-FFF2-40B4-BE49-F238E27FC236}">
                <a16:creationId xmlns:a16="http://schemas.microsoft.com/office/drawing/2014/main" id="{E5FBBA43-35A2-461D-2CC1-EA7C27547C68}"/>
              </a:ext>
            </a:extLst>
          </p:cNvPr>
          <p:cNvSpPr>
            <a:spLocks noGrp="1"/>
          </p:cNvSpPr>
          <p:nvPr>
            <p:ph type="title" hasCustomPrompt="1"/>
          </p:nvPr>
        </p:nvSpPr>
        <p:spPr>
          <a:xfrm>
            <a:off x="5465463" y="1312987"/>
            <a:ext cx="6209892" cy="4253284"/>
          </a:xfrm>
        </p:spPr>
        <p:txBody>
          <a:bodyPr anchor="ctr" anchorCtr="0"/>
          <a:lstStyle>
            <a:lvl1pPr algn="l">
              <a:defRPr sz="3000" baseline="0"/>
            </a:lvl1pPr>
          </a:lstStyle>
          <a:p>
            <a:r>
              <a:rPr lang="de-DE" dirty="0"/>
              <a:t>Insert title </a:t>
            </a:r>
            <a:r>
              <a:rPr lang="de-DE" dirty="0" err="1"/>
              <a:t>of</a:t>
            </a:r>
            <a:br>
              <a:rPr lang="de-DE" dirty="0"/>
            </a:br>
            <a:r>
              <a:rPr lang="de-DE" dirty="0" err="1"/>
              <a:t>presentation</a:t>
            </a:r>
            <a:r>
              <a:rPr lang="de-DE" dirty="0"/>
              <a:t> </a:t>
            </a:r>
            <a:br>
              <a:rPr lang="de-DE" dirty="0"/>
            </a:br>
            <a:r>
              <a:rPr lang="de-DE" dirty="0" err="1"/>
              <a:t>here</a:t>
            </a:r>
            <a:endParaRPr lang="de-DE" dirty="0"/>
          </a:p>
        </p:txBody>
      </p:sp>
      <p:sp>
        <p:nvSpPr>
          <p:cNvPr id="17" name="Textplatzhalter 2">
            <a:extLst>
              <a:ext uri="{FF2B5EF4-FFF2-40B4-BE49-F238E27FC236}">
                <a16:creationId xmlns:a16="http://schemas.microsoft.com/office/drawing/2014/main" id="{D7121BBC-04F3-48A8-E1C1-461038E10A74}"/>
              </a:ext>
            </a:extLst>
          </p:cNvPr>
          <p:cNvSpPr>
            <a:spLocks noGrp="1"/>
          </p:cNvSpPr>
          <p:nvPr>
            <p:ph type="body" idx="12" hasCustomPrompt="1"/>
          </p:nvPr>
        </p:nvSpPr>
        <p:spPr>
          <a:xfrm>
            <a:off x="5465464" y="5881584"/>
            <a:ext cx="3434092" cy="409638"/>
          </a:xfrm>
        </p:spPr>
        <p:txBody>
          <a:bodyPr>
            <a:noAutofit/>
          </a:bodyPr>
          <a:lstStyle>
            <a:lvl1pPr marL="0" indent="0">
              <a:lnSpc>
                <a:spcPts val="2320"/>
              </a:lnSpc>
              <a:buNone/>
              <a:defRPr sz="1500" b="0" i="0" cap="all" baseline="0">
                <a:solidFill>
                  <a:schemeClr val="tx1"/>
                </a:solidFill>
                <a:latin typeface="+mj-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Name </a:t>
            </a:r>
            <a:r>
              <a:rPr lang="de-DE" dirty="0" err="1"/>
              <a:t>of</a:t>
            </a:r>
            <a:r>
              <a:rPr lang="de-DE" dirty="0"/>
              <a:t> </a:t>
            </a:r>
            <a:r>
              <a:rPr lang="de-DE" dirty="0" err="1"/>
              <a:t>presenter</a:t>
            </a:r>
            <a:endParaRPr lang="de-DE" dirty="0"/>
          </a:p>
        </p:txBody>
      </p:sp>
      <p:sp>
        <p:nvSpPr>
          <p:cNvPr id="32" name="Rechteck 31">
            <a:extLst>
              <a:ext uri="{FF2B5EF4-FFF2-40B4-BE49-F238E27FC236}">
                <a16:creationId xmlns:a16="http://schemas.microsoft.com/office/drawing/2014/main" id="{095D3D1C-1F80-3661-E084-39D026CEA746}"/>
              </a:ext>
            </a:extLst>
          </p:cNvPr>
          <p:cNvSpPr/>
          <p:nvPr/>
        </p:nvSpPr>
        <p:spPr>
          <a:xfrm>
            <a:off x="515938" y="654748"/>
            <a:ext cx="4141508" cy="5727002"/>
          </a:xfrm>
          <a:prstGeom prst="rect">
            <a:avLst/>
          </a:prstGeom>
          <a:solidFill>
            <a:schemeClr val="tx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A4568808-638A-1CD6-0CEB-CCBE803B5B1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498735" y="3313779"/>
            <a:ext cx="2175914" cy="230442"/>
          </a:xfrm>
          <a:prstGeom prst="rect">
            <a:avLst/>
          </a:prstGeom>
        </p:spPr>
      </p:pic>
      <p:sp>
        <p:nvSpPr>
          <p:cNvPr id="27" name="Textplatzhalter 2">
            <a:extLst>
              <a:ext uri="{FF2B5EF4-FFF2-40B4-BE49-F238E27FC236}">
                <a16:creationId xmlns:a16="http://schemas.microsoft.com/office/drawing/2014/main" id="{F6FDD31F-CB31-F17E-848A-395E6720D83F}"/>
              </a:ext>
            </a:extLst>
          </p:cNvPr>
          <p:cNvSpPr>
            <a:spLocks noGrp="1"/>
          </p:cNvSpPr>
          <p:nvPr>
            <p:ph type="body" idx="15" hasCustomPrompt="1"/>
          </p:nvPr>
        </p:nvSpPr>
        <p:spPr>
          <a:xfrm>
            <a:off x="5465464" y="6151199"/>
            <a:ext cx="3434092" cy="280046"/>
          </a:xfrm>
        </p:spPr>
        <p:txBody>
          <a:bodyPr anchor="ctr">
            <a:noAutofit/>
          </a:bodyPr>
          <a:lstStyle>
            <a:lvl1pPr marL="0" indent="0">
              <a:lnSpc>
                <a:spcPts val="2320"/>
              </a:lnSpc>
              <a:buNone/>
              <a:defRPr sz="1200" b="0" i="0" cap="none" baseline="0">
                <a:solidFill>
                  <a:schemeClr val="tx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Title </a:t>
            </a:r>
            <a:r>
              <a:rPr lang="de-DE" dirty="0" err="1"/>
              <a:t>of</a:t>
            </a:r>
            <a:r>
              <a:rPr lang="de-DE" dirty="0"/>
              <a:t> </a:t>
            </a:r>
            <a:r>
              <a:rPr lang="de-DE" dirty="0" err="1"/>
              <a:t>presenter</a:t>
            </a:r>
            <a:endParaRPr lang="de-DE" dirty="0"/>
          </a:p>
        </p:txBody>
      </p:sp>
      <p:sp>
        <p:nvSpPr>
          <p:cNvPr id="28" name="Textplatzhalter 2">
            <a:extLst>
              <a:ext uri="{FF2B5EF4-FFF2-40B4-BE49-F238E27FC236}">
                <a16:creationId xmlns:a16="http://schemas.microsoft.com/office/drawing/2014/main" id="{9D009538-80C2-00FF-6EC4-A2568524EF13}"/>
              </a:ext>
            </a:extLst>
          </p:cNvPr>
          <p:cNvSpPr>
            <a:spLocks noGrp="1"/>
          </p:cNvSpPr>
          <p:nvPr>
            <p:ph type="body" idx="16" hasCustomPrompt="1"/>
          </p:nvPr>
        </p:nvSpPr>
        <p:spPr>
          <a:xfrm>
            <a:off x="9605727" y="5800989"/>
            <a:ext cx="2069628" cy="799139"/>
          </a:xfrm>
        </p:spPr>
        <p:txBody>
          <a:bodyPr anchor="ctr">
            <a:noAutofit/>
          </a:bodyPr>
          <a:lstStyle>
            <a:lvl1pPr marL="0" indent="0">
              <a:lnSpc>
                <a:spcPct val="100000"/>
              </a:lnSpc>
              <a:spcBef>
                <a:spcPts val="500"/>
              </a:spcBef>
              <a:buNone/>
              <a:defRPr sz="1200" b="0" i="0" cap="none" baseline="0">
                <a:solidFill>
                  <a:schemeClr val="tx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Location / Client</a:t>
            </a:r>
          </a:p>
          <a:p>
            <a:pPr lvl="0"/>
            <a:r>
              <a:rPr lang="de-DE" dirty="0"/>
              <a:t>Date </a:t>
            </a:r>
            <a:r>
              <a:rPr lang="de-DE" dirty="0" err="1"/>
              <a:t>of</a:t>
            </a:r>
            <a:r>
              <a:rPr lang="de-DE" dirty="0"/>
              <a:t> </a:t>
            </a:r>
            <a:r>
              <a:rPr lang="de-DE" dirty="0" err="1"/>
              <a:t>presentation</a:t>
            </a:r>
            <a:endParaRPr lang="de-DE" dirty="0"/>
          </a:p>
        </p:txBody>
      </p:sp>
      <p:cxnSp>
        <p:nvCxnSpPr>
          <p:cNvPr id="30" name="Gerade Verbindung 29">
            <a:extLst>
              <a:ext uri="{FF2B5EF4-FFF2-40B4-BE49-F238E27FC236}">
                <a16:creationId xmlns:a16="http://schemas.microsoft.com/office/drawing/2014/main" id="{C81E77F4-8383-B9A7-3293-D33BF2451D88}"/>
              </a:ext>
            </a:extLst>
          </p:cNvPr>
          <p:cNvCxnSpPr/>
          <p:nvPr/>
        </p:nvCxnSpPr>
        <p:spPr>
          <a:xfrm>
            <a:off x="5465463" y="5723932"/>
            <a:ext cx="621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59231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3748">
          <p15:clr>
            <a:srgbClr val="FBAE40"/>
          </p15:clr>
        </p15:guide>
        <p15:guide id="4" pos="3840">
          <p15:clr>
            <a:srgbClr val="FBAE40"/>
          </p15:clr>
        </p15:guide>
        <p15:guide id="5" orient="horz" pos="402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LIENT Image half V2">
    <p:bg>
      <p:bgRef idx="1001">
        <a:schemeClr val="bg1"/>
      </p:bgRef>
    </p:bg>
    <p:spTree>
      <p:nvGrpSpPr>
        <p:cNvPr id="1" name=""/>
        <p:cNvGrpSpPr/>
        <p:nvPr/>
      </p:nvGrpSpPr>
      <p:grpSpPr>
        <a:xfrm>
          <a:off x="0" y="0"/>
          <a:ext cx="0" cy="0"/>
          <a:chOff x="0" y="0"/>
          <a:chExt cx="0" cy="0"/>
        </a:xfrm>
      </p:grpSpPr>
      <p:pic>
        <p:nvPicPr>
          <p:cNvPr id="23" name="Grafik 22">
            <a:extLst>
              <a:ext uri="{FF2B5EF4-FFF2-40B4-BE49-F238E27FC236}">
                <a16:creationId xmlns:a16="http://schemas.microsoft.com/office/drawing/2014/main" id="{C8E8D243-4948-D694-AE1B-DE86C1F2793F}"/>
              </a:ext>
            </a:extLst>
          </p:cNvPr>
          <p:cNvPicPr>
            <a:picLocks noChangeAspect="1"/>
          </p:cNvPicPr>
          <p:nvPr/>
        </p:nvPicPr>
        <p:blipFill>
          <a:blip r:embed="rId2"/>
          <a:srcRect l="28769" r="28769"/>
          <a:stretch/>
        </p:blipFill>
        <p:spPr>
          <a:xfrm>
            <a:off x="515938" y="654748"/>
            <a:ext cx="4141508" cy="5730097"/>
          </a:xfrm>
          <a:prstGeom prst="rect">
            <a:avLst/>
          </a:prstGeom>
        </p:spPr>
      </p:pic>
      <p:sp>
        <p:nvSpPr>
          <p:cNvPr id="16" name="Titel 6">
            <a:extLst>
              <a:ext uri="{FF2B5EF4-FFF2-40B4-BE49-F238E27FC236}">
                <a16:creationId xmlns:a16="http://schemas.microsoft.com/office/drawing/2014/main" id="{E5FBBA43-35A2-461D-2CC1-EA7C27547C68}"/>
              </a:ext>
            </a:extLst>
          </p:cNvPr>
          <p:cNvSpPr>
            <a:spLocks noGrp="1"/>
          </p:cNvSpPr>
          <p:nvPr>
            <p:ph type="title" hasCustomPrompt="1"/>
          </p:nvPr>
        </p:nvSpPr>
        <p:spPr>
          <a:xfrm>
            <a:off x="5465463" y="1312987"/>
            <a:ext cx="6209892" cy="4253284"/>
          </a:xfrm>
        </p:spPr>
        <p:txBody>
          <a:bodyPr anchor="ctr" anchorCtr="0"/>
          <a:lstStyle>
            <a:lvl1pPr algn="l">
              <a:defRPr sz="3000" baseline="0"/>
            </a:lvl1pPr>
          </a:lstStyle>
          <a:p>
            <a:r>
              <a:rPr lang="de-DE" dirty="0"/>
              <a:t>Insert title </a:t>
            </a:r>
            <a:r>
              <a:rPr lang="de-DE" dirty="0" err="1"/>
              <a:t>of</a:t>
            </a:r>
            <a:br>
              <a:rPr lang="de-DE" dirty="0"/>
            </a:br>
            <a:r>
              <a:rPr lang="de-DE" dirty="0" err="1"/>
              <a:t>presentation</a:t>
            </a:r>
            <a:r>
              <a:rPr lang="de-DE" dirty="0"/>
              <a:t> </a:t>
            </a:r>
            <a:br>
              <a:rPr lang="de-DE" dirty="0"/>
            </a:br>
            <a:r>
              <a:rPr lang="de-DE" dirty="0" err="1"/>
              <a:t>here</a:t>
            </a:r>
            <a:endParaRPr lang="de-DE" dirty="0"/>
          </a:p>
        </p:txBody>
      </p:sp>
      <p:sp>
        <p:nvSpPr>
          <p:cNvPr id="17" name="Textplatzhalter 2">
            <a:extLst>
              <a:ext uri="{FF2B5EF4-FFF2-40B4-BE49-F238E27FC236}">
                <a16:creationId xmlns:a16="http://schemas.microsoft.com/office/drawing/2014/main" id="{D7121BBC-04F3-48A8-E1C1-461038E10A74}"/>
              </a:ext>
            </a:extLst>
          </p:cNvPr>
          <p:cNvSpPr>
            <a:spLocks noGrp="1"/>
          </p:cNvSpPr>
          <p:nvPr>
            <p:ph type="body" idx="12" hasCustomPrompt="1"/>
          </p:nvPr>
        </p:nvSpPr>
        <p:spPr>
          <a:xfrm>
            <a:off x="5465464" y="5881584"/>
            <a:ext cx="3434092" cy="409638"/>
          </a:xfrm>
        </p:spPr>
        <p:txBody>
          <a:bodyPr>
            <a:noAutofit/>
          </a:bodyPr>
          <a:lstStyle>
            <a:lvl1pPr marL="0" indent="0">
              <a:lnSpc>
                <a:spcPts val="2320"/>
              </a:lnSpc>
              <a:buNone/>
              <a:defRPr sz="1500" b="0" i="0" cap="all" baseline="0">
                <a:solidFill>
                  <a:schemeClr val="tx1"/>
                </a:solidFill>
                <a:latin typeface="+mj-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Name </a:t>
            </a:r>
            <a:r>
              <a:rPr lang="de-DE" dirty="0" err="1"/>
              <a:t>of</a:t>
            </a:r>
            <a:r>
              <a:rPr lang="de-DE" dirty="0"/>
              <a:t> </a:t>
            </a:r>
            <a:r>
              <a:rPr lang="de-DE" dirty="0" err="1"/>
              <a:t>presenter</a:t>
            </a:r>
            <a:endParaRPr lang="de-DE" dirty="0"/>
          </a:p>
        </p:txBody>
      </p:sp>
      <p:sp>
        <p:nvSpPr>
          <p:cNvPr id="32" name="Rechteck 31">
            <a:extLst>
              <a:ext uri="{FF2B5EF4-FFF2-40B4-BE49-F238E27FC236}">
                <a16:creationId xmlns:a16="http://schemas.microsoft.com/office/drawing/2014/main" id="{095D3D1C-1F80-3661-E084-39D026CEA746}"/>
              </a:ext>
            </a:extLst>
          </p:cNvPr>
          <p:cNvSpPr/>
          <p:nvPr/>
        </p:nvSpPr>
        <p:spPr>
          <a:xfrm>
            <a:off x="515938" y="651654"/>
            <a:ext cx="4141508" cy="5730096"/>
          </a:xfrm>
          <a:prstGeom prst="rect">
            <a:avLst/>
          </a:prstGeom>
          <a:solidFill>
            <a:schemeClr val="tx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A4568808-638A-1CD6-0CEB-CCBE803B5B1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1498735" y="3324408"/>
            <a:ext cx="2175914" cy="230442"/>
          </a:xfrm>
          <a:prstGeom prst="rect">
            <a:avLst/>
          </a:prstGeom>
        </p:spPr>
      </p:pic>
      <p:sp>
        <p:nvSpPr>
          <p:cNvPr id="27" name="Textplatzhalter 2">
            <a:extLst>
              <a:ext uri="{FF2B5EF4-FFF2-40B4-BE49-F238E27FC236}">
                <a16:creationId xmlns:a16="http://schemas.microsoft.com/office/drawing/2014/main" id="{F6FDD31F-CB31-F17E-848A-395E6720D83F}"/>
              </a:ext>
            </a:extLst>
          </p:cNvPr>
          <p:cNvSpPr>
            <a:spLocks noGrp="1"/>
          </p:cNvSpPr>
          <p:nvPr>
            <p:ph type="body" idx="15" hasCustomPrompt="1"/>
          </p:nvPr>
        </p:nvSpPr>
        <p:spPr>
          <a:xfrm>
            <a:off x="5465464" y="6151199"/>
            <a:ext cx="3434092" cy="280046"/>
          </a:xfrm>
        </p:spPr>
        <p:txBody>
          <a:bodyPr anchor="ctr">
            <a:noAutofit/>
          </a:bodyPr>
          <a:lstStyle>
            <a:lvl1pPr marL="0" indent="0">
              <a:lnSpc>
                <a:spcPts val="2320"/>
              </a:lnSpc>
              <a:buNone/>
              <a:defRPr sz="1200" b="0" i="0" cap="none" baseline="0">
                <a:solidFill>
                  <a:schemeClr val="tx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Title </a:t>
            </a:r>
            <a:r>
              <a:rPr lang="de-DE" dirty="0" err="1"/>
              <a:t>of</a:t>
            </a:r>
            <a:r>
              <a:rPr lang="de-DE" dirty="0"/>
              <a:t> </a:t>
            </a:r>
            <a:r>
              <a:rPr lang="de-DE" dirty="0" err="1"/>
              <a:t>presenter</a:t>
            </a:r>
            <a:endParaRPr lang="de-DE" dirty="0"/>
          </a:p>
        </p:txBody>
      </p:sp>
      <p:sp>
        <p:nvSpPr>
          <p:cNvPr id="28" name="Textplatzhalter 2">
            <a:extLst>
              <a:ext uri="{FF2B5EF4-FFF2-40B4-BE49-F238E27FC236}">
                <a16:creationId xmlns:a16="http://schemas.microsoft.com/office/drawing/2014/main" id="{9D009538-80C2-00FF-6EC4-A2568524EF13}"/>
              </a:ext>
            </a:extLst>
          </p:cNvPr>
          <p:cNvSpPr>
            <a:spLocks noGrp="1"/>
          </p:cNvSpPr>
          <p:nvPr>
            <p:ph type="body" idx="16" hasCustomPrompt="1"/>
          </p:nvPr>
        </p:nvSpPr>
        <p:spPr>
          <a:xfrm>
            <a:off x="9605727" y="5800989"/>
            <a:ext cx="2069628" cy="799139"/>
          </a:xfrm>
        </p:spPr>
        <p:txBody>
          <a:bodyPr anchor="ctr">
            <a:noAutofit/>
          </a:bodyPr>
          <a:lstStyle>
            <a:lvl1pPr marL="0" indent="0">
              <a:lnSpc>
                <a:spcPct val="100000"/>
              </a:lnSpc>
              <a:spcBef>
                <a:spcPts val="500"/>
              </a:spcBef>
              <a:buNone/>
              <a:defRPr sz="1200" b="0" i="0" cap="none" baseline="0">
                <a:solidFill>
                  <a:schemeClr val="tx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Location / Client</a:t>
            </a:r>
          </a:p>
          <a:p>
            <a:pPr lvl="0"/>
            <a:r>
              <a:rPr lang="de-DE" dirty="0"/>
              <a:t>Date </a:t>
            </a:r>
            <a:r>
              <a:rPr lang="de-DE" dirty="0" err="1"/>
              <a:t>of</a:t>
            </a:r>
            <a:r>
              <a:rPr lang="de-DE" dirty="0"/>
              <a:t> </a:t>
            </a:r>
            <a:r>
              <a:rPr lang="de-DE" dirty="0" err="1"/>
              <a:t>presentation</a:t>
            </a:r>
            <a:endParaRPr lang="de-DE" dirty="0"/>
          </a:p>
        </p:txBody>
      </p:sp>
      <p:cxnSp>
        <p:nvCxnSpPr>
          <p:cNvPr id="30" name="Gerade Verbindung 29">
            <a:extLst>
              <a:ext uri="{FF2B5EF4-FFF2-40B4-BE49-F238E27FC236}">
                <a16:creationId xmlns:a16="http://schemas.microsoft.com/office/drawing/2014/main" id="{C81E77F4-8383-B9A7-3293-D33BF2451D88}"/>
              </a:ext>
            </a:extLst>
          </p:cNvPr>
          <p:cNvCxnSpPr/>
          <p:nvPr/>
        </p:nvCxnSpPr>
        <p:spPr>
          <a:xfrm>
            <a:off x="5465463" y="5723932"/>
            <a:ext cx="621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896626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3748">
          <p15:clr>
            <a:srgbClr val="FBAE40"/>
          </p15:clr>
        </p15:guide>
        <p15:guide id="4" pos="3840">
          <p15:clr>
            <a:srgbClr val="FBAE40"/>
          </p15:clr>
        </p15:guide>
        <p15:guide id="5" orient="horz" pos="40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LIENT Image half V3">
    <p:bg>
      <p:bgRef idx="1001">
        <a:schemeClr val="bg1"/>
      </p:bgRef>
    </p:bg>
    <p:spTree>
      <p:nvGrpSpPr>
        <p:cNvPr id="1" name=""/>
        <p:cNvGrpSpPr/>
        <p:nvPr/>
      </p:nvGrpSpPr>
      <p:grpSpPr>
        <a:xfrm>
          <a:off x="0" y="0"/>
          <a:ext cx="0" cy="0"/>
          <a:chOff x="0" y="0"/>
          <a:chExt cx="0" cy="0"/>
        </a:xfrm>
      </p:grpSpPr>
      <p:sp>
        <p:nvSpPr>
          <p:cNvPr id="32" name="Rechteck 31">
            <a:extLst>
              <a:ext uri="{FF2B5EF4-FFF2-40B4-BE49-F238E27FC236}">
                <a16:creationId xmlns:a16="http://schemas.microsoft.com/office/drawing/2014/main" id="{095D3D1C-1F80-3661-E084-39D026CEA746}"/>
              </a:ext>
            </a:extLst>
          </p:cNvPr>
          <p:cNvSpPr/>
          <p:nvPr/>
        </p:nvSpPr>
        <p:spPr>
          <a:xfrm>
            <a:off x="515938" y="651654"/>
            <a:ext cx="4141508" cy="5730096"/>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Titel 6">
            <a:extLst>
              <a:ext uri="{FF2B5EF4-FFF2-40B4-BE49-F238E27FC236}">
                <a16:creationId xmlns:a16="http://schemas.microsoft.com/office/drawing/2014/main" id="{E5FBBA43-35A2-461D-2CC1-EA7C27547C68}"/>
              </a:ext>
            </a:extLst>
          </p:cNvPr>
          <p:cNvSpPr>
            <a:spLocks noGrp="1"/>
          </p:cNvSpPr>
          <p:nvPr>
            <p:ph type="title" hasCustomPrompt="1"/>
          </p:nvPr>
        </p:nvSpPr>
        <p:spPr>
          <a:xfrm>
            <a:off x="5465463" y="1312987"/>
            <a:ext cx="6209892" cy="4253284"/>
          </a:xfrm>
        </p:spPr>
        <p:txBody>
          <a:bodyPr anchor="ctr" anchorCtr="0"/>
          <a:lstStyle>
            <a:lvl1pPr algn="l">
              <a:defRPr sz="3000" baseline="0"/>
            </a:lvl1pPr>
          </a:lstStyle>
          <a:p>
            <a:r>
              <a:rPr lang="de-DE" dirty="0"/>
              <a:t>Insert title </a:t>
            </a:r>
            <a:r>
              <a:rPr lang="de-DE" dirty="0" err="1"/>
              <a:t>of</a:t>
            </a:r>
            <a:br>
              <a:rPr lang="de-DE" dirty="0"/>
            </a:br>
            <a:r>
              <a:rPr lang="de-DE" dirty="0" err="1"/>
              <a:t>presentation</a:t>
            </a:r>
            <a:r>
              <a:rPr lang="de-DE" dirty="0"/>
              <a:t> </a:t>
            </a:r>
            <a:br>
              <a:rPr lang="de-DE" dirty="0"/>
            </a:br>
            <a:r>
              <a:rPr lang="de-DE" dirty="0" err="1"/>
              <a:t>here</a:t>
            </a:r>
            <a:endParaRPr lang="de-DE" dirty="0"/>
          </a:p>
        </p:txBody>
      </p:sp>
      <p:sp>
        <p:nvSpPr>
          <p:cNvPr id="17" name="Textplatzhalter 2">
            <a:extLst>
              <a:ext uri="{FF2B5EF4-FFF2-40B4-BE49-F238E27FC236}">
                <a16:creationId xmlns:a16="http://schemas.microsoft.com/office/drawing/2014/main" id="{D7121BBC-04F3-48A8-E1C1-461038E10A74}"/>
              </a:ext>
            </a:extLst>
          </p:cNvPr>
          <p:cNvSpPr>
            <a:spLocks noGrp="1"/>
          </p:cNvSpPr>
          <p:nvPr>
            <p:ph type="body" idx="12" hasCustomPrompt="1"/>
          </p:nvPr>
        </p:nvSpPr>
        <p:spPr>
          <a:xfrm>
            <a:off x="5465464" y="5881584"/>
            <a:ext cx="3434092" cy="409638"/>
          </a:xfrm>
        </p:spPr>
        <p:txBody>
          <a:bodyPr>
            <a:noAutofit/>
          </a:bodyPr>
          <a:lstStyle>
            <a:lvl1pPr marL="0" indent="0">
              <a:lnSpc>
                <a:spcPts val="2320"/>
              </a:lnSpc>
              <a:buNone/>
              <a:defRPr sz="1500" b="0" i="0" cap="all" baseline="0">
                <a:solidFill>
                  <a:schemeClr val="tx1"/>
                </a:solidFill>
                <a:latin typeface="+mj-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Name </a:t>
            </a:r>
            <a:r>
              <a:rPr lang="de-DE" dirty="0" err="1"/>
              <a:t>of</a:t>
            </a:r>
            <a:r>
              <a:rPr lang="de-DE" dirty="0"/>
              <a:t> </a:t>
            </a:r>
            <a:r>
              <a:rPr lang="de-DE" dirty="0" err="1"/>
              <a:t>presenter</a:t>
            </a:r>
            <a:endParaRPr lang="de-DE" dirty="0"/>
          </a:p>
        </p:txBody>
      </p:sp>
      <p:pic>
        <p:nvPicPr>
          <p:cNvPr id="26" name="Grafik 25">
            <a:extLst>
              <a:ext uri="{FF2B5EF4-FFF2-40B4-BE49-F238E27FC236}">
                <a16:creationId xmlns:a16="http://schemas.microsoft.com/office/drawing/2014/main" id="{A4568808-638A-1CD6-0CEB-CCBE803B5B16}"/>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1498735" y="3324408"/>
            <a:ext cx="2175914" cy="230442"/>
          </a:xfrm>
          <a:prstGeom prst="rect">
            <a:avLst/>
          </a:prstGeom>
        </p:spPr>
      </p:pic>
      <p:sp>
        <p:nvSpPr>
          <p:cNvPr id="27" name="Textplatzhalter 2">
            <a:extLst>
              <a:ext uri="{FF2B5EF4-FFF2-40B4-BE49-F238E27FC236}">
                <a16:creationId xmlns:a16="http://schemas.microsoft.com/office/drawing/2014/main" id="{F6FDD31F-CB31-F17E-848A-395E6720D83F}"/>
              </a:ext>
            </a:extLst>
          </p:cNvPr>
          <p:cNvSpPr>
            <a:spLocks noGrp="1"/>
          </p:cNvSpPr>
          <p:nvPr>
            <p:ph type="body" idx="15" hasCustomPrompt="1"/>
          </p:nvPr>
        </p:nvSpPr>
        <p:spPr>
          <a:xfrm>
            <a:off x="5465464" y="6151199"/>
            <a:ext cx="3434092" cy="280046"/>
          </a:xfrm>
        </p:spPr>
        <p:txBody>
          <a:bodyPr anchor="ctr">
            <a:noAutofit/>
          </a:bodyPr>
          <a:lstStyle>
            <a:lvl1pPr marL="0" indent="0">
              <a:lnSpc>
                <a:spcPts val="2320"/>
              </a:lnSpc>
              <a:buNone/>
              <a:defRPr sz="1200" b="0" i="0" cap="none" baseline="0">
                <a:solidFill>
                  <a:schemeClr val="tx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Title </a:t>
            </a:r>
            <a:r>
              <a:rPr lang="de-DE" dirty="0" err="1"/>
              <a:t>of</a:t>
            </a:r>
            <a:r>
              <a:rPr lang="de-DE" dirty="0"/>
              <a:t> </a:t>
            </a:r>
            <a:r>
              <a:rPr lang="de-DE" dirty="0" err="1"/>
              <a:t>presenter</a:t>
            </a:r>
            <a:endParaRPr lang="de-DE" dirty="0"/>
          </a:p>
        </p:txBody>
      </p:sp>
      <p:sp>
        <p:nvSpPr>
          <p:cNvPr id="28" name="Textplatzhalter 2">
            <a:extLst>
              <a:ext uri="{FF2B5EF4-FFF2-40B4-BE49-F238E27FC236}">
                <a16:creationId xmlns:a16="http://schemas.microsoft.com/office/drawing/2014/main" id="{9D009538-80C2-00FF-6EC4-A2568524EF13}"/>
              </a:ext>
            </a:extLst>
          </p:cNvPr>
          <p:cNvSpPr>
            <a:spLocks noGrp="1"/>
          </p:cNvSpPr>
          <p:nvPr>
            <p:ph type="body" idx="16" hasCustomPrompt="1"/>
          </p:nvPr>
        </p:nvSpPr>
        <p:spPr>
          <a:xfrm>
            <a:off x="9605727" y="5800989"/>
            <a:ext cx="2069628" cy="799139"/>
          </a:xfrm>
        </p:spPr>
        <p:txBody>
          <a:bodyPr anchor="ctr">
            <a:noAutofit/>
          </a:bodyPr>
          <a:lstStyle>
            <a:lvl1pPr marL="0" indent="0">
              <a:lnSpc>
                <a:spcPct val="100000"/>
              </a:lnSpc>
              <a:spcBef>
                <a:spcPts val="500"/>
              </a:spcBef>
              <a:buNone/>
              <a:defRPr sz="1200" b="0" i="0" cap="none" baseline="0">
                <a:solidFill>
                  <a:schemeClr val="tx1"/>
                </a:solidFill>
                <a:latin typeface="+mn-lt"/>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Location / Client</a:t>
            </a:r>
          </a:p>
          <a:p>
            <a:pPr lvl="0"/>
            <a:r>
              <a:rPr lang="de-DE" dirty="0"/>
              <a:t>Date </a:t>
            </a:r>
            <a:r>
              <a:rPr lang="de-DE" dirty="0" err="1"/>
              <a:t>of</a:t>
            </a:r>
            <a:r>
              <a:rPr lang="de-DE" dirty="0"/>
              <a:t> </a:t>
            </a:r>
            <a:r>
              <a:rPr lang="de-DE" dirty="0" err="1"/>
              <a:t>presentation</a:t>
            </a:r>
            <a:endParaRPr lang="de-DE" dirty="0"/>
          </a:p>
        </p:txBody>
      </p:sp>
      <p:cxnSp>
        <p:nvCxnSpPr>
          <p:cNvPr id="30" name="Gerade Verbindung 29">
            <a:extLst>
              <a:ext uri="{FF2B5EF4-FFF2-40B4-BE49-F238E27FC236}">
                <a16:creationId xmlns:a16="http://schemas.microsoft.com/office/drawing/2014/main" id="{C81E77F4-8383-B9A7-3293-D33BF2451D88}"/>
              </a:ext>
            </a:extLst>
          </p:cNvPr>
          <p:cNvCxnSpPr/>
          <p:nvPr/>
        </p:nvCxnSpPr>
        <p:spPr>
          <a:xfrm>
            <a:off x="5465463" y="5723932"/>
            <a:ext cx="621060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18518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3748">
          <p15:clr>
            <a:srgbClr val="FBAE40"/>
          </p15:clr>
        </p15:guide>
        <p15:guide id="4" pos="3840">
          <p15:clr>
            <a:srgbClr val="FBAE40"/>
          </p15:clr>
        </p15:guide>
        <p15:guide id="5" orient="horz" pos="40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LIENT Titel white">
    <p:bg>
      <p:bgPr>
        <a:solidFill>
          <a:schemeClr val="tx1"/>
        </a:solidFill>
        <a:effectLst/>
      </p:bgPr>
    </p:bg>
    <p:spTree>
      <p:nvGrpSpPr>
        <p:cNvPr id="1" name=""/>
        <p:cNvGrpSpPr/>
        <p:nvPr/>
      </p:nvGrpSpPr>
      <p:grpSpPr>
        <a:xfrm>
          <a:off x="0" y="0"/>
          <a:ext cx="0" cy="0"/>
          <a:chOff x="0" y="0"/>
          <a:chExt cx="0" cy="0"/>
        </a:xfrm>
      </p:grpSpPr>
      <p:sp>
        <p:nvSpPr>
          <p:cNvPr id="3" name="Textplatzhalter 2">
            <a:extLst>
              <a:ext uri="{FF2B5EF4-FFF2-40B4-BE49-F238E27FC236}">
                <a16:creationId xmlns:a16="http://schemas.microsoft.com/office/drawing/2014/main" id="{2A02D61A-A4B4-C0FF-19B7-5304AAE4D47C}"/>
              </a:ext>
            </a:extLst>
          </p:cNvPr>
          <p:cNvSpPr>
            <a:spLocks noGrp="1"/>
          </p:cNvSpPr>
          <p:nvPr>
            <p:ph type="body" sz="quarter" idx="10" hasCustomPrompt="1"/>
          </p:nvPr>
        </p:nvSpPr>
        <p:spPr>
          <a:xfrm>
            <a:off x="1311275" y="2556632"/>
            <a:ext cx="9590088" cy="1767174"/>
          </a:xfrm>
        </p:spPr>
        <p:txBody>
          <a:bodyPr>
            <a:noAutofit/>
          </a:bodyPr>
          <a:lstStyle>
            <a:lvl1pPr marL="0" indent="0" algn="ctr">
              <a:lnSpc>
                <a:spcPts val="5500"/>
              </a:lnSpc>
              <a:buFontTx/>
              <a:buNone/>
              <a:defRPr sz="5000" cap="all" baseline="0">
                <a:solidFill>
                  <a:schemeClr val="bg2"/>
                </a:solidFill>
                <a:latin typeface="+mj-lt"/>
              </a:defRPr>
            </a:lvl1pPr>
            <a:lvl2pPr marL="457200" indent="0">
              <a:buFontTx/>
              <a:buNone/>
              <a:defRPr sz="2500" cap="all" baseline="0">
                <a:latin typeface="+mj-lt"/>
              </a:defRPr>
            </a:lvl2pPr>
            <a:lvl3pPr marL="914400" indent="0">
              <a:buFontTx/>
              <a:buNone/>
              <a:defRPr sz="2500" cap="all" baseline="0">
                <a:latin typeface="+mj-lt"/>
              </a:defRPr>
            </a:lvl3pPr>
            <a:lvl4pPr marL="1371600" indent="0">
              <a:buFontTx/>
              <a:buNone/>
              <a:defRPr sz="2500" cap="all" baseline="0">
                <a:latin typeface="+mj-lt"/>
              </a:defRPr>
            </a:lvl4pPr>
            <a:lvl5pPr marL="1828800" indent="0">
              <a:buFontTx/>
              <a:buNone/>
              <a:defRPr sz="2500" cap="all" baseline="0">
                <a:latin typeface="+mj-lt"/>
              </a:defRPr>
            </a:lvl5pPr>
          </a:lstStyle>
          <a:p>
            <a:pPr lvl="0"/>
            <a:r>
              <a:rPr lang="de-DE" dirty="0"/>
              <a:t>HEY [CLIENT]</a:t>
            </a:r>
          </a:p>
          <a:p>
            <a:pPr lvl="0"/>
            <a:r>
              <a:rPr lang="de-DE" dirty="0"/>
              <a:t>NICE TO MEET YOU!</a:t>
            </a:r>
          </a:p>
        </p:txBody>
      </p:sp>
      <p:pic>
        <p:nvPicPr>
          <p:cNvPr id="4" name="Grafik 3">
            <a:extLst>
              <a:ext uri="{FF2B5EF4-FFF2-40B4-BE49-F238E27FC236}">
                <a16:creationId xmlns:a16="http://schemas.microsoft.com/office/drawing/2014/main" id="{8B6F45C0-653A-90C2-979F-B47092584D5F}"/>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5008048" y="6186233"/>
            <a:ext cx="2175904" cy="230442"/>
          </a:xfrm>
          <a:prstGeom prst="rect">
            <a:avLst/>
          </a:prstGeom>
        </p:spPr>
      </p:pic>
    </p:spTree>
    <p:extLst>
      <p:ext uri="{BB962C8B-B14F-4D97-AF65-F5344CB8AC3E}">
        <p14:creationId xmlns:p14="http://schemas.microsoft.com/office/powerpoint/2010/main" val="37740165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Image + quote">
    <p:bg>
      <p:bgRef idx="1001">
        <a:schemeClr val="bg1"/>
      </p:bgRef>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1B38ECF-D292-4AB3-85A9-930279979656}"/>
              </a:ext>
            </a:extLst>
          </p:cNvPr>
          <p:cNvSpPr>
            <a:spLocks noGrp="1"/>
          </p:cNvSpPr>
          <p:nvPr>
            <p:ph type="pic" sz="quarter" idx="10"/>
          </p:nvPr>
        </p:nvSpPr>
        <p:spPr>
          <a:xfrm>
            <a:off x="0" y="0"/>
            <a:ext cx="12192000" cy="6858000"/>
          </a:xfrm>
          <a:solidFill>
            <a:schemeClr val="bg1">
              <a:lumMod val="85000"/>
            </a:schemeClr>
          </a:solidFill>
        </p:spPr>
        <p:txBody>
          <a:bodyPr>
            <a:normAutofit/>
          </a:bodyPr>
          <a:lstStyle>
            <a:lvl1pPr marL="0" indent="0">
              <a:buFontTx/>
              <a:buNone/>
              <a:defRPr sz="1200" baseline="0">
                <a:solidFill>
                  <a:srgbClr val="C00000"/>
                </a:solidFill>
              </a:defRPr>
            </a:lvl1pPr>
          </a:lstStyle>
          <a:p>
            <a:endParaRPr lang="de-DE" dirty="0"/>
          </a:p>
        </p:txBody>
      </p:sp>
      <p:sp>
        <p:nvSpPr>
          <p:cNvPr id="6" name="Titel 5">
            <a:extLst>
              <a:ext uri="{FF2B5EF4-FFF2-40B4-BE49-F238E27FC236}">
                <a16:creationId xmlns:a16="http://schemas.microsoft.com/office/drawing/2014/main" id="{87CC5F11-A003-98DD-4BD9-592469270CE4}"/>
              </a:ext>
            </a:extLst>
          </p:cNvPr>
          <p:cNvSpPr>
            <a:spLocks noGrp="1"/>
          </p:cNvSpPr>
          <p:nvPr>
            <p:ph type="title" hasCustomPrompt="1"/>
          </p:nvPr>
        </p:nvSpPr>
        <p:spPr>
          <a:xfrm>
            <a:off x="838200" y="2634191"/>
            <a:ext cx="10515600" cy="1325563"/>
          </a:xfrm>
        </p:spPr>
        <p:txBody>
          <a:bodyPr/>
          <a:lstStyle>
            <a:lvl1pPr algn="ctr">
              <a:lnSpc>
                <a:spcPts val="3400"/>
              </a:lnSpc>
              <a:defRPr sz="2500">
                <a:solidFill>
                  <a:schemeClr val="bg1"/>
                </a:solidFill>
              </a:defRPr>
            </a:lvl1pPr>
          </a:lstStyle>
          <a:p>
            <a:r>
              <a:rPr lang="de-DE" dirty="0" err="1"/>
              <a:t>Taking</a:t>
            </a:r>
            <a:r>
              <a:rPr lang="de-DE" dirty="0"/>
              <a:t> care </a:t>
            </a:r>
            <a:r>
              <a:rPr lang="de-DE" dirty="0" err="1"/>
              <a:t>of</a:t>
            </a:r>
            <a:r>
              <a:rPr lang="de-DE" dirty="0"/>
              <a:t> </a:t>
            </a:r>
            <a:r>
              <a:rPr lang="de-DE" dirty="0" err="1"/>
              <a:t>your</a:t>
            </a:r>
            <a:r>
              <a:rPr lang="de-DE" dirty="0"/>
              <a:t> </a:t>
            </a:r>
            <a:r>
              <a:rPr lang="de-DE" dirty="0" err="1"/>
              <a:t>intellectual</a:t>
            </a:r>
            <a:r>
              <a:rPr lang="de-DE" dirty="0"/>
              <a:t> </a:t>
            </a:r>
            <a:br>
              <a:rPr lang="de-DE" dirty="0"/>
            </a:br>
            <a:r>
              <a:rPr lang="de-DE" dirty="0" err="1"/>
              <a:t>property</a:t>
            </a:r>
            <a:r>
              <a:rPr lang="de-DE" dirty="0"/>
              <a:t> </a:t>
            </a:r>
            <a:r>
              <a:rPr lang="de-DE" dirty="0" err="1"/>
              <a:t>is</a:t>
            </a:r>
            <a:r>
              <a:rPr lang="de-DE" dirty="0"/>
              <a:t> </a:t>
            </a:r>
            <a:r>
              <a:rPr lang="de-DE" dirty="0" err="1"/>
              <a:t>what</a:t>
            </a:r>
            <a:r>
              <a:rPr lang="de-DE" dirty="0"/>
              <a:t> </a:t>
            </a:r>
            <a:r>
              <a:rPr lang="de-DE" dirty="0" err="1"/>
              <a:t>we</a:t>
            </a:r>
            <a:r>
              <a:rPr lang="de-DE" dirty="0"/>
              <a:t> do best.</a:t>
            </a:r>
          </a:p>
        </p:txBody>
      </p:sp>
    </p:spTree>
    <p:extLst>
      <p:ext uri="{BB962C8B-B14F-4D97-AF65-F5344CB8AC3E}">
        <p14:creationId xmlns:p14="http://schemas.microsoft.com/office/powerpoint/2010/main" val="3356418602"/>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hort Agenda">
    <p:spTree>
      <p:nvGrpSpPr>
        <p:cNvPr id="1" name=""/>
        <p:cNvGrpSpPr/>
        <p:nvPr/>
      </p:nvGrpSpPr>
      <p:grpSpPr>
        <a:xfrm>
          <a:off x="0" y="0"/>
          <a:ext cx="0" cy="0"/>
          <a:chOff x="0" y="0"/>
          <a:chExt cx="0" cy="0"/>
        </a:xfrm>
      </p:grpSpPr>
      <p:sp>
        <p:nvSpPr>
          <p:cNvPr id="6" name="Bildplatzhalter 13">
            <a:extLst>
              <a:ext uri="{FF2B5EF4-FFF2-40B4-BE49-F238E27FC236}">
                <a16:creationId xmlns:a16="http://schemas.microsoft.com/office/drawing/2014/main" id="{C99B8DFD-766E-1B21-9295-9D5A1FDA53A2}"/>
              </a:ext>
            </a:extLst>
          </p:cNvPr>
          <p:cNvSpPr>
            <a:spLocks noGrp="1"/>
          </p:cNvSpPr>
          <p:nvPr>
            <p:ph type="pic" sz="quarter" idx="14"/>
          </p:nvPr>
        </p:nvSpPr>
        <p:spPr>
          <a:xfrm>
            <a:off x="5504882" y="1840741"/>
            <a:ext cx="3330000" cy="4077837"/>
          </a:xfrm>
          <a:solidFill>
            <a:schemeClr val="bg1">
              <a:lumMod val="75000"/>
            </a:schemeClr>
          </a:solidFill>
        </p:spPr>
        <p:txBody>
          <a:bodyPr rtlCol="0">
            <a:normAutofit/>
          </a:bodyPr>
          <a:lstStyle>
            <a:lvl1pPr marL="0" indent="0">
              <a:buFontTx/>
              <a:buNone/>
              <a:defRPr sz="1200" baseline="0">
                <a:solidFill>
                  <a:srgbClr val="C00000"/>
                </a:solidFill>
                <a:latin typeface="+mn-lt"/>
              </a:defRPr>
            </a:lvl1pPr>
          </a:lstStyle>
          <a:p>
            <a:pPr rtl="0"/>
            <a:endParaRPr lang="de-DE" noProof="0" dirty="0"/>
          </a:p>
        </p:txBody>
      </p:sp>
      <p:sp>
        <p:nvSpPr>
          <p:cNvPr id="8" name="Bildplatzhalter 13">
            <a:extLst>
              <a:ext uri="{FF2B5EF4-FFF2-40B4-BE49-F238E27FC236}">
                <a16:creationId xmlns:a16="http://schemas.microsoft.com/office/drawing/2014/main" id="{025ABEB1-D13F-2F2C-A100-FF295B4AC476}"/>
              </a:ext>
            </a:extLst>
          </p:cNvPr>
          <p:cNvSpPr>
            <a:spLocks noGrp="1"/>
          </p:cNvSpPr>
          <p:nvPr>
            <p:ph type="pic" sz="quarter" idx="15"/>
          </p:nvPr>
        </p:nvSpPr>
        <p:spPr>
          <a:xfrm>
            <a:off x="8952000" y="1840740"/>
            <a:ext cx="3239999" cy="4061045"/>
          </a:xfrm>
          <a:solidFill>
            <a:schemeClr val="bg1">
              <a:lumMod val="85000"/>
            </a:schemeClr>
          </a:solidFill>
        </p:spPr>
        <p:txBody>
          <a:bodyPr rtlCol="0">
            <a:noAutofit/>
          </a:bodyPr>
          <a:lstStyle>
            <a:lvl1pPr marL="0" indent="0">
              <a:buFontTx/>
              <a:buNone/>
              <a:defRPr sz="1200" baseline="0">
                <a:solidFill>
                  <a:srgbClr val="C00000"/>
                </a:solidFill>
                <a:latin typeface="+mn-lt"/>
              </a:defRPr>
            </a:lvl1pPr>
          </a:lstStyle>
          <a:p>
            <a:pPr rtl="0"/>
            <a:endParaRPr lang="de-DE" noProof="0" dirty="0"/>
          </a:p>
        </p:txBody>
      </p:sp>
      <p:sp>
        <p:nvSpPr>
          <p:cNvPr id="2" name="Titel 1">
            <a:extLst>
              <a:ext uri="{FF2B5EF4-FFF2-40B4-BE49-F238E27FC236}">
                <a16:creationId xmlns:a16="http://schemas.microsoft.com/office/drawing/2014/main" id="{492652F2-1C03-B31F-4D26-BFEF2FE8A054}"/>
              </a:ext>
            </a:extLst>
          </p:cNvPr>
          <p:cNvSpPr>
            <a:spLocks noGrp="1"/>
          </p:cNvSpPr>
          <p:nvPr>
            <p:ph type="title" hasCustomPrompt="1"/>
          </p:nvPr>
        </p:nvSpPr>
        <p:spPr>
          <a:xfrm>
            <a:off x="550800" y="514800"/>
            <a:ext cx="10515600" cy="1325563"/>
          </a:xfrm>
        </p:spPr>
        <p:txBody>
          <a:bodyPr lIns="90000"/>
          <a:lstStyle/>
          <a:p>
            <a:r>
              <a:rPr lang="de-DE" dirty="0"/>
              <a:t>Insert Agenda </a:t>
            </a:r>
            <a:r>
              <a:rPr lang="de-DE" dirty="0" err="1"/>
              <a:t>titel</a:t>
            </a:r>
            <a:endParaRPr lang="de-DE" dirty="0"/>
          </a:p>
        </p:txBody>
      </p:sp>
      <p:sp>
        <p:nvSpPr>
          <p:cNvPr id="5" name="Rechteck 4">
            <a:extLst>
              <a:ext uri="{FF2B5EF4-FFF2-40B4-BE49-F238E27FC236}">
                <a16:creationId xmlns:a16="http://schemas.microsoft.com/office/drawing/2014/main" id="{FC5E934C-62FA-E735-42F1-2003747D61E4}"/>
              </a:ext>
              <a:ext uri="{C183D7F6-B498-43B3-948B-1728B52AA6E4}">
                <adec:decorative xmlns:adec="http://schemas.microsoft.com/office/drawing/2017/decorative" val="1"/>
              </a:ext>
            </a:extLst>
          </p:cNvPr>
          <p:cNvSpPr/>
          <p:nvPr/>
        </p:nvSpPr>
        <p:spPr>
          <a:xfrm>
            <a:off x="0" y="1840363"/>
            <a:ext cx="5387764" cy="4077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1" name="Textplatzhalter 8">
            <a:extLst>
              <a:ext uri="{FF2B5EF4-FFF2-40B4-BE49-F238E27FC236}">
                <a16:creationId xmlns:a16="http://schemas.microsoft.com/office/drawing/2014/main" id="{50BFC1A9-5D01-D5D7-5B8C-E7825F5E2F59}"/>
              </a:ext>
            </a:extLst>
          </p:cNvPr>
          <p:cNvSpPr>
            <a:spLocks noGrp="1"/>
          </p:cNvSpPr>
          <p:nvPr>
            <p:ph type="body" sz="quarter" idx="10" hasCustomPrompt="1"/>
          </p:nvPr>
        </p:nvSpPr>
        <p:spPr>
          <a:xfrm>
            <a:off x="550800" y="2225622"/>
            <a:ext cx="4746964" cy="3434467"/>
          </a:xfrm>
        </p:spPr>
        <p:txBody>
          <a:bodyPr>
            <a:noAutofit/>
          </a:bodyPr>
          <a:lstStyle>
            <a:lvl1pPr>
              <a:buClr>
                <a:schemeClr val="bg2"/>
              </a:buClr>
              <a:defRPr sz="2400" cap="all" baseline="0">
                <a:solidFill>
                  <a:schemeClr val="bg1"/>
                </a:solidFill>
                <a:latin typeface="Raleway Light" panose="020B0403030101060003" pitchFamily="34" charset="77"/>
              </a:defRPr>
            </a:lvl1pPr>
          </a:lstStyle>
          <a:p>
            <a:pPr lvl="0"/>
            <a:r>
              <a:rPr lang="de-DE" dirty="0"/>
              <a:t>Title </a:t>
            </a:r>
            <a:r>
              <a:rPr lang="de-DE" dirty="0" err="1"/>
              <a:t>of</a:t>
            </a:r>
            <a:r>
              <a:rPr lang="de-DE" dirty="0"/>
              <a:t> </a:t>
            </a:r>
            <a:r>
              <a:rPr lang="de-DE" dirty="0" err="1"/>
              <a:t>chapter</a:t>
            </a:r>
            <a:endParaRPr lang="de-DE" dirty="0"/>
          </a:p>
          <a:p>
            <a:pPr marL="228600" marR="0" lvl="0" indent="-228600" algn="l" defTabSz="914400" rtl="0" eaLnBrk="1" fontAlgn="auto" latinLnBrk="0" hangingPunct="1">
              <a:lnSpc>
                <a:spcPct val="140000"/>
              </a:lnSpc>
              <a:spcBef>
                <a:spcPts val="1000"/>
              </a:spcBef>
              <a:spcAft>
                <a:spcPts val="0"/>
              </a:spcAft>
              <a:buClr>
                <a:schemeClr val="tx2"/>
              </a:buClr>
              <a:buSzTx/>
              <a:buFont typeface="Arial" panose="020B0604020202020204" pitchFamily="34" charset="0"/>
              <a:buChar char="•"/>
              <a:tabLst/>
              <a:defRPr/>
            </a:pPr>
            <a:r>
              <a:rPr lang="de-DE" dirty="0"/>
              <a:t>Title </a:t>
            </a:r>
            <a:r>
              <a:rPr lang="de-DE" dirty="0" err="1"/>
              <a:t>of</a:t>
            </a:r>
            <a:r>
              <a:rPr lang="de-DE" dirty="0"/>
              <a:t> </a:t>
            </a:r>
            <a:r>
              <a:rPr lang="de-DE" dirty="0" err="1"/>
              <a:t>chapter</a:t>
            </a:r>
            <a:endParaRPr lang="de-DE" dirty="0"/>
          </a:p>
          <a:p>
            <a:pPr marL="228600" marR="0" lvl="0" indent="-228600" algn="l" defTabSz="914400" rtl="0" eaLnBrk="1" fontAlgn="auto" latinLnBrk="0" hangingPunct="1">
              <a:lnSpc>
                <a:spcPct val="140000"/>
              </a:lnSpc>
              <a:spcBef>
                <a:spcPts val="1000"/>
              </a:spcBef>
              <a:spcAft>
                <a:spcPts val="0"/>
              </a:spcAft>
              <a:buClr>
                <a:schemeClr val="tx2"/>
              </a:buClr>
              <a:buSzTx/>
              <a:buFont typeface="Arial" panose="020B0604020202020204" pitchFamily="34" charset="0"/>
              <a:buChar char="•"/>
              <a:tabLst/>
              <a:defRPr/>
            </a:pPr>
            <a:r>
              <a:rPr lang="de-DE" dirty="0"/>
              <a:t>Title </a:t>
            </a:r>
            <a:r>
              <a:rPr lang="de-DE" dirty="0" err="1"/>
              <a:t>of</a:t>
            </a:r>
            <a:r>
              <a:rPr lang="de-DE" dirty="0"/>
              <a:t> </a:t>
            </a:r>
            <a:r>
              <a:rPr lang="de-DE" dirty="0" err="1"/>
              <a:t>chapter</a:t>
            </a:r>
            <a:endParaRPr lang="de-DE" dirty="0"/>
          </a:p>
          <a:p>
            <a:pPr marL="228600" marR="0" lvl="0" indent="-228600" algn="l" defTabSz="914400" rtl="0" eaLnBrk="1" fontAlgn="auto" latinLnBrk="0" hangingPunct="1">
              <a:lnSpc>
                <a:spcPct val="140000"/>
              </a:lnSpc>
              <a:spcBef>
                <a:spcPts val="1000"/>
              </a:spcBef>
              <a:spcAft>
                <a:spcPts val="0"/>
              </a:spcAft>
              <a:buClr>
                <a:schemeClr val="tx2"/>
              </a:buClr>
              <a:buSzTx/>
              <a:buFont typeface="Arial" panose="020B0604020202020204" pitchFamily="34" charset="0"/>
              <a:buChar char="•"/>
              <a:tabLst/>
              <a:defRPr/>
            </a:pPr>
            <a:r>
              <a:rPr lang="de-DE" dirty="0"/>
              <a:t>Title </a:t>
            </a:r>
            <a:r>
              <a:rPr lang="de-DE" dirty="0" err="1"/>
              <a:t>of</a:t>
            </a:r>
            <a:r>
              <a:rPr lang="de-DE" dirty="0"/>
              <a:t> </a:t>
            </a:r>
            <a:r>
              <a:rPr lang="de-DE" dirty="0" err="1"/>
              <a:t>chapter</a:t>
            </a:r>
            <a:endParaRPr lang="de-DE" dirty="0"/>
          </a:p>
          <a:p>
            <a:pPr marL="228600" marR="0" lvl="0" indent="-228600" algn="l" defTabSz="914400" rtl="0" eaLnBrk="1" fontAlgn="auto" latinLnBrk="0" hangingPunct="1">
              <a:lnSpc>
                <a:spcPct val="140000"/>
              </a:lnSpc>
              <a:spcBef>
                <a:spcPts val="1000"/>
              </a:spcBef>
              <a:spcAft>
                <a:spcPts val="0"/>
              </a:spcAft>
              <a:buClr>
                <a:schemeClr val="tx2"/>
              </a:buClr>
              <a:buSzTx/>
              <a:buFont typeface="Arial" panose="020B0604020202020204" pitchFamily="34" charset="0"/>
              <a:buChar char="•"/>
              <a:tabLst/>
              <a:defRPr/>
            </a:pPr>
            <a:r>
              <a:rPr lang="de-DE" dirty="0"/>
              <a:t>Title </a:t>
            </a:r>
            <a:r>
              <a:rPr lang="de-DE" dirty="0" err="1"/>
              <a:t>of</a:t>
            </a:r>
            <a:r>
              <a:rPr lang="de-DE" dirty="0"/>
              <a:t> </a:t>
            </a:r>
            <a:r>
              <a:rPr lang="de-DE" dirty="0" err="1"/>
              <a:t>chapter</a:t>
            </a:r>
            <a:endParaRPr lang="de-DE" dirty="0"/>
          </a:p>
        </p:txBody>
      </p:sp>
      <p:sp>
        <p:nvSpPr>
          <p:cNvPr id="7" name="Fußzeilenplatzhalter 6">
            <a:extLst>
              <a:ext uri="{FF2B5EF4-FFF2-40B4-BE49-F238E27FC236}">
                <a16:creationId xmlns:a16="http://schemas.microsoft.com/office/drawing/2014/main" id="{AE714D65-7707-D64A-6BCE-7DA66E7FEA35}"/>
              </a:ext>
            </a:extLst>
          </p:cNvPr>
          <p:cNvSpPr>
            <a:spLocks noGrp="1"/>
          </p:cNvSpPr>
          <p:nvPr>
            <p:ph type="ftr" sz="quarter" idx="16"/>
          </p:nvPr>
        </p:nvSpPr>
        <p:spPr/>
        <p:txBody>
          <a:bodyPr/>
          <a:lstStyle/>
          <a:p>
            <a:endParaRPr lang="de-DE"/>
          </a:p>
        </p:txBody>
      </p:sp>
      <p:sp>
        <p:nvSpPr>
          <p:cNvPr id="9" name="Foliennummernplatzhalter 8">
            <a:extLst>
              <a:ext uri="{FF2B5EF4-FFF2-40B4-BE49-F238E27FC236}">
                <a16:creationId xmlns:a16="http://schemas.microsoft.com/office/drawing/2014/main" id="{0689D824-2C3D-9A44-2444-04F4CE73D37A}"/>
              </a:ext>
            </a:extLst>
          </p:cNvPr>
          <p:cNvSpPr>
            <a:spLocks noGrp="1"/>
          </p:cNvSpPr>
          <p:nvPr>
            <p:ph type="sldNum" sz="quarter" idx="17"/>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2852413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Short Agenda + Subpoints">
    <p:spTree>
      <p:nvGrpSpPr>
        <p:cNvPr id="1" name=""/>
        <p:cNvGrpSpPr/>
        <p:nvPr/>
      </p:nvGrpSpPr>
      <p:grpSpPr>
        <a:xfrm>
          <a:off x="0" y="0"/>
          <a:ext cx="0" cy="0"/>
          <a:chOff x="0" y="0"/>
          <a:chExt cx="0" cy="0"/>
        </a:xfrm>
      </p:grpSpPr>
      <p:sp>
        <p:nvSpPr>
          <p:cNvPr id="6" name="Bildplatzhalter 13">
            <a:extLst>
              <a:ext uri="{FF2B5EF4-FFF2-40B4-BE49-F238E27FC236}">
                <a16:creationId xmlns:a16="http://schemas.microsoft.com/office/drawing/2014/main" id="{C99B8DFD-766E-1B21-9295-9D5A1FDA53A2}"/>
              </a:ext>
            </a:extLst>
          </p:cNvPr>
          <p:cNvSpPr>
            <a:spLocks noGrp="1"/>
          </p:cNvSpPr>
          <p:nvPr>
            <p:ph type="pic" sz="quarter" idx="14"/>
          </p:nvPr>
        </p:nvSpPr>
        <p:spPr>
          <a:xfrm>
            <a:off x="5504882" y="1840741"/>
            <a:ext cx="3330000" cy="4077837"/>
          </a:xfrm>
          <a:solidFill>
            <a:schemeClr val="bg1">
              <a:lumMod val="75000"/>
            </a:schemeClr>
          </a:solidFill>
        </p:spPr>
        <p:txBody>
          <a:bodyPr rtlCol="0">
            <a:normAutofit/>
          </a:bodyPr>
          <a:lstStyle>
            <a:lvl1pPr marL="0" indent="0">
              <a:buFontTx/>
              <a:buNone/>
              <a:defRPr sz="1200" baseline="0">
                <a:solidFill>
                  <a:srgbClr val="C00000"/>
                </a:solidFill>
                <a:latin typeface="+mn-lt"/>
              </a:defRPr>
            </a:lvl1pPr>
          </a:lstStyle>
          <a:p>
            <a:pPr rtl="0"/>
            <a:endParaRPr lang="de-DE" noProof="0" dirty="0"/>
          </a:p>
        </p:txBody>
      </p:sp>
      <p:sp>
        <p:nvSpPr>
          <p:cNvPr id="8" name="Bildplatzhalter 13">
            <a:extLst>
              <a:ext uri="{FF2B5EF4-FFF2-40B4-BE49-F238E27FC236}">
                <a16:creationId xmlns:a16="http://schemas.microsoft.com/office/drawing/2014/main" id="{025ABEB1-D13F-2F2C-A100-FF295B4AC476}"/>
              </a:ext>
            </a:extLst>
          </p:cNvPr>
          <p:cNvSpPr>
            <a:spLocks noGrp="1"/>
          </p:cNvSpPr>
          <p:nvPr>
            <p:ph type="pic" sz="quarter" idx="15"/>
          </p:nvPr>
        </p:nvSpPr>
        <p:spPr>
          <a:xfrm>
            <a:off x="8952000" y="1840740"/>
            <a:ext cx="3239999" cy="4061045"/>
          </a:xfrm>
          <a:solidFill>
            <a:schemeClr val="bg1">
              <a:lumMod val="85000"/>
            </a:schemeClr>
          </a:solidFill>
        </p:spPr>
        <p:txBody>
          <a:bodyPr rtlCol="0">
            <a:noAutofit/>
          </a:bodyPr>
          <a:lstStyle>
            <a:lvl1pPr marL="0" indent="0">
              <a:buFontTx/>
              <a:buNone/>
              <a:defRPr sz="1200" baseline="0">
                <a:solidFill>
                  <a:srgbClr val="C00000"/>
                </a:solidFill>
                <a:latin typeface="+mn-lt"/>
              </a:defRPr>
            </a:lvl1pPr>
          </a:lstStyle>
          <a:p>
            <a:pPr rtl="0"/>
            <a:endParaRPr lang="de-DE" noProof="0" dirty="0"/>
          </a:p>
        </p:txBody>
      </p:sp>
      <p:sp>
        <p:nvSpPr>
          <p:cNvPr id="2" name="Titel 1">
            <a:extLst>
              <a:ext uri="{FF2B5EF4-FFF2-40B4-BE49-F238E27FC236}">
                <a16:creationId xmlns:a16="http://schemas.microsoft.com/office/drawing/2014/main" id="{492652F2-1C03-B31F-4D26-BFEF2FE8A054}"/>
              </a:ext>
            </a:extLst>
          </p:cNvPr>
          <p:cNvSpPr>
            <a:spLocks noGrp="1"/>
          </p:cNvSpPr>
          <p:nvPr>
            <p:ph type="title" hasCustomPrompt="1"/>
          </p:nvPr>
        </p:nvSpPr>
        <p:spPr>
          <a:xfrm>
            <a:off x="550800" y="514800"/>
            <a:ext cx="10515600" cy="1325563"/>
          </a:xfrm>
        </p:spPr>
        <p:txBody>
          <a:bodyPr lIns="90000"/>
          <a:lstStyle/>
          <a:p>
            <a:r>
              <a:rPr lang="de-DE" dirty="0"/>
              <a:t>Insert Agenda </a:t>
            </a:r>
            <a:r>
              <a:rPr lang="de-DE" dirty="0" err="1"/>
              <a:t>titel</a:t>
            </a:r>
            <a:endParaRPr lang="de-DE" dirty="0"/>
          </a:p>
        </p:txBody>
      </p:sp>
      <p:sp>
        <p:nvSpPr>
          <p:cNvPr id="5" name="Rechteck 4">
            <a:extLst>
              <a:ext uri="{FF2B5EF4-FFF2-40B4-BE49-F238E27FC236}">
                <a16:creationId xmlns:a16="http://schemas.microsoft.com/office/drawing/2014/main" id="{FC5E934C-62FA-E735-42F1-2003747D61E4}"/>
              </a:ext>
              <a:ext uri="{C183D7F6-B498-43B3-948B-1728B52AA6E4}">
                <adec:decorative xmlns:adec="http://schemas.microsoft.com/office/drawing/2017/decorative" val="1"/>
              </a:ext>
            </a:extLst>
          </p:cNvPr>
          <p:cNvSpPr/>
          <p:nvPr/>
        </p:nvSpPr>
        <p:spPr>
          <a:xfrm>
            <a:off x="0" y="1840363"/>
            <a:ext cx="5387764" cy="4077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11" name="Textplatzhalter 8">
            <a:extLst>
              <a:ext uri="{FF2B5EF4-FFF2-40B4-BE49-F238E27FC236}">
                <a16:creationId xmlns:a16="http://schemas.microsoft.com/office/drawing/2014/main" id="{50BFC1A9-5D01-D5D7-5B8C-E7825F5E2F59}"/>
              </a:ext>
            </a:extLst>
          </p:cNvPr>
          <p:cNvSpPr>
            <a:spLocks noGrp="1"/>
          </p:cNvSpPr>
          <p:nvPr>
            <p:ph type="body" sz="quarter" idx="10" hasCustomPrompt="1"/>
          </p:nvPr>
        </p:nvSpPr>
        <p:spPr>
          <a:xfrm>
            <a:off x="550800" y="2225622"/>
            <a:ext cx="4746964" cy="3434467"/>
          </a:xfrm>
        </p:spPr>
        <p:txBody>
          <a:bodyPr>
            <a:noAutofit/>
          </a:bodyPr>
          <a:lstStyle>
            <a:lvl1pPr>
              <a:buClr>
                <a:schemeClr val="bg2"/>
              </a:buClr>
              <a:defRPr sz="2400" cap="all" baseline="0">
                <a:solidFill>
                  <a:schemeClr val="bg1"/>
                </a:solidFill>
                <a:latin typeface="Raleway Light" panose="020B0403030101060003" pitchFamily="34" charset="77"/>
              </a:defRPr>
            </a:lvl1pPr>
          </a:lstStyle>
          <a:p>
            <a:r>
              <a:rPr lang="de-DE" dirty="0"/>
              <a:t>Titel </a:t>
            </a:r>
            <a:r>
              <a:rPr lang="de-DE" dirty="0" err="1"/>
              <a:t>of</a:t>
            </a:r>
            <a:r>
              <a:rPr lang="de-DE" dirty="0"/>
              <a:t> </a:t>
            </a:r>
            <a:r>
              <a:rPr lang="de-DE" dirty="0" err="1"/>
              <a:t>chapter</a:t>
            </a:r>
            <a:endParaRPr lang="de-DE" dirty="0"/>
          </a:p>
          <a:p>
            <a:pPr marL="800100" lvl="1" indent="-342900">
              <a:buClr>
                <a:schemeClr val="bg1"/>
              </a:buClr>
              <a:buFont typeface="+mj-lt"/>
              <a:buAutoNum type="arabicPeriod"/>
            </a:pPr>
            <a:r>
              <a:rPr lang="de-DE" dirty="0" err="1">
                <a:solidFill>
                  <a:schemeClr val="bg1"/>
                </a:solidFill>
              </a:rPr>
              <a:t>Lorem</a:t>
            </a:r>
            <a:r>
              <a:rPr lang="de-DE" dirty="0">
                <a:solidFill>
                  <a:schemeClr val="bg1"/>
                </a:solidFill>
              </a:rPr>
              <a:t> </a:t>
            </a:r>
            <a:r>
              <a:rPr lang="de-DE" dirty="0" err="1">
                <a:solidFill>
                  <a:schemeClr val="bg1"/>
                </a:solidFill>
              </a:rPr>
              <a:t>ipsum</a:t>
            </a:r>
            <a:r>
              <a:rPr lang="de-DE" dirty="0">
                <a:solidFill>
                  <a:schemeClr val="bg1"/>
                </a:solidFill>
              </a:rPr>
              <a:t> </a:t>
            </a:r>
            <a:r>
              <a:rPr lang="de-DE" dirty="0" err="1">
                <a:solidFill>
                  <a:schemeClr val="bg1"/>
                </a:solidFill>
              </a:rPr>
              <a:t>solor</a:t>
            </a:r>
            <a:r>
              <a:rPr lang="de-DE" dirty="0">
                <a:solidFill>
                  <a:schemeClr val="bg1"/>
                </a:solidFill>
              </a:rPr>
              <a:t> </a:t>
            </a:r>
            <a:r>
              <a:rPr lang="de-DE" dirty="0" err="1">
                <a:solidFill>
                  <a:schemeClr val="bg1"/>
                </a:solidFill>
              </a:rPr>
              <a:t>sit</a:t>
            </a:r>
            <a:r>
              <a:rPr lang="de-DE" dirty="0">
                <a:solidFill>
                  <a:schemeClr val="bg1"/>
                </a:solidFill>
              </a:rPr>
              <a:t> </a:t>
            </a:r>
            <a:r>
              <a:rPr lang="de-DE" dirty="0" err="1">
                <a:solidFill>
                  <a:schemeClr val="bg1"/>
                </a:solidFill>
              </a:rPr>
              <a:t>amet</a:t>
            </a:r>
            <a:endParaRPr lang="de-DE" dirty="0">
              <a:solidFill>
                <a:schemeClr val="bg1"/>
              </a:solidFill>
            </a:endParaRPr>
          </a:p>
          <a:p>
            <a:r>
              <a:rPr lang="de-DE" dirty="0"/>
              <a:t>Titel </a:t>
            </a:r>
            <a:r>
              <a:rPr lang="de-DE" dirty="0" err="1"/>
              <a:t>of</a:t>
            </a:r>
            <a:r>
              <a:rPr lang="de-DE" dirty="0"/>
              <a:t> </a:t>
            </a:r>
            <a:r>
              <a:rPr lang="de-DE" dirty="0" err="1"/>
              <a:t>chapter</a:t>
            </a:r>
            <a:endParaRPr lang="de-DE" dirty="0"/>
          </a:p>
          <a:p>
            <a:pPr marL="800100" lvl="1" indent="-342900">
              <a:buClr>
                <a:schemeClr val="bg1"/>
              </a:buClr>
              <a:buFont typeface="+mj-lt"/>
              <a:buAutoNum type="arabicPeriod"/>
            </a:pPr>
            <a:r>
              <a:rPr lang="de-DE" dirty="0" err="1">
                <a:solidFill>
                  <a:schemeClr val="bg1"/>
                </a:solidFill>
              </a:rPr>
              <a:t>Lorem</a:t>
            </a:r>
            <a:r>
              <a:rPr lang="de-DE" dirty="0">
                <a:solidFill>
                  <a:schemeClr val="bg1"/>
                </a:solidFill>
              </a:rPr>
              <a:t> </a:t>
            </a:r>
            <a:r>
              <a:rPr lang="de-DE" dirty="0" err="1">
                <a:solidFill>
                  <a:schemeClr val="bg1"/>
                </a:solidFill>
              </a:rPr>
              <a:t>ipsum</a:t>
            </a:r>
            <a:r>
              <a:rPr lang="de-DE" dirty="0">
                <a:solidFill>
                  <a:schemeClr val="bg1"/>
                </a:solidFill>
              </a:rPr>
              <a:t> </a:t>
            </a:r>
            <a:r>
              <a:rPr lang="de-DE" dirty="0" err="1">
                <a:solidFill>
                  <a:schemeClr val="bg1"/>
                </a:solidFill>
              </a:rPr>
              <a:t>solor</a:t>
            </a:r>
            <a:r>
              <a:rPr lang="de-DE" dirty="0">
                <a:solidFill>
                  <a:schemeClr val="bg1"/>
                </a:solidFill>
              </a:rPr>
              <a:t> </a:t>
            </a:r>
            <a:r>
              <a:rPr lang="de-DE" dirty="0" err="1">
                <a:solidFill>
                  <a:schemeClr val="bg1"/>
                </a:solidFill>
              </a:rPr>
              <a:t>sit</a:t>
            </a:r>
            <a:r>
              <a:rPr lang="de-DE" dirty="0">
                <a:solidFill>
                  <a:schemeClr val="bg1"/>
                </a:solidFill>
              </a:rPr>
              <a:t> </a:t>
            </a:r>
            <a:r>
              <a:rPr lang="de-DE" dirty="0" err="1">
                <a:solidFill>
                  <a:schemeClr val="bg1"/>
                </a:solidFill>
              </a:rPr>
              <a:t>amet</a:t>
            </a:r>
            <a:endParaRPr lang="de-DE" dirty="0">
              <a:solidFill>
                <a:schemeClr val="bg1"/>
              </a:solidFill>
            </a:endParaRPr>
          </a:p>
          <a:p>
            <a:pPr marL="800100" lvl="1" indent="-342900">
              <a:buClr>
                <a:schemeClr val="bg1"/>
              </a:buClr>
              <a:buFont typeface="+mj-lt"/>
              <a:buAutoNum type="arabicPeriod"/>
            </a:pPr>
            <a:r>
              <a:rPr lang="de-DE" dirty="0" err="1">
                <a:solidFill>
                  <a:schemeClr val="bg1"/>
                </a:solidFill>
              </a:rPr>
              <a:t>Lorem</a:t>
            </a:r>
            <a:r>
              <a:rPr lang="de-DE" dirty="0">
                <a:solidFill>
                  <a:schemeClr val="bg1"/>
                </a:solidFill>
              </a:rPr>
              <a:t> </a:t>
            </a:r>
            <a:r>
              <a:rPr lang="de-DE" dirty="0" err="1">
                <a:solidFill>
                  <a:schemeClr val="bg1"/>
                </a:solidFill>
              </a:rPr>
              <a:t>ipsum</a:t>
            </a:r>
            <a:r>
              <a:rPr lang="de-DE" dirty="0">
                <a:solidFill>
                  <a:schemeClr val="bg1"/>
                </a:solidFill>
              </a:rPr>
              <a:t> </a:t>
            </a:r>
            <a:r>
              <a:rPr lang="de-DE" dirty="0" err="1">
                <a:solidFill>
                  <a:schemeClr val="bg1"/>
                </a:solidFill>
              </a:rPr>
              <a:t>dolor</a:t>
            </a:r>
            <a:r>
              <a:rPr lang="de-DE" dirty="0">
                <a:solidFill>
                  <a:schemeClr val="bg1"/>
                </a:solidFill>
              </a:rPr>
              <a:t> </a:t>
            </a:r>
            <a:r>
              <a:rPr lang="de-DE" dirty="0" err="1">
                <a:solidFill>
                  <a:schemeClr val="bg1"/>
                </a:solidFill>
              </a:rPr>
              <a:t>sit</a:t>
            </a:r>
            <a:r>
              <a:rPr lang="de-DE" dirty="0">
                <a:solidFill>
                  <a:schemeClr val="bg1"/>
                </a:solidFill>
              </a:rPr>
              <a:t> </a:t>
            </a:r>
            <a:r>
              <a:rPr lang="de-DE" dirty="0" err="1">
                <a:solidFill>
                  <a:schemeClr val="bg1"/>
                </a:solidFill>
              </a:rPr>
              <a:t>amet</a:t>
            </a:r>
            <a:endParaRPr lang="de-DE" dirty="0">
              <a:solidFill>
                <a:schemeClr val="bg1"/>
              </a:solidFill>
            </a:endParaRPr>
          </a:p>
          <a:p>
            <a:r>
              <a:rPr lang="de-DE" dirty="0"/>
              <a:t>Titel </a:t>
            </a:r>
            <a:r>
              <a:rPr lang="de-DE" dirty="0" err="1"/>
              <a:t>of</a:t>
            </a:r>
            <a:r>
              <a:rPr lang="de-DE" dirty="0"/>
              <a:t> </a:t>
            </a:r>
            <a:r>
              <a:rPr lang="de-DE" dirty="0" err="1"/>
              <a:t>chapter</a:t>
            </a:r>
            <a:endParaRPr lang="de-DE" dirty="0"/>
          </a:p>
          <a:p>
            <a:pPr marL="800100" lvl="1" indent="-342900">
              <a:buClr>
                <a:schemeClr val="bg1"/>
              </a:buClr>
              <a:buFont typeface="+mj-lt"/>
              <a:buAutoNum type="arabicPeriod"/>
            </a:pPr>
            <a:r>
              <a:rPr lang="de-DE" dirty="0" err="1">
                <a:solidFill>
                  <a:schemeClr val="bg1"/>
                </a:solidFill>
              </a:rPr>
              <a:t>Lorem</a:t>
            </a:r>
            <a:r>
              <a:rPr lang="de-DE" dirty="0">
                <a:solidFill>
                  <a:schemeClr val="bg1"/>
                </a:solidFill>
              </a:rPr>
              <a:t> </a:t>
            </a:r>
            <a:r>
              <a:rPr lang="de-DE" dirty="0" err="1">
                <a:solidFill>
                  <a:schemeClr val="bg1"/>
                </a:solidFill>
              </a:rPr>
              <a:t>ipsum</a:t>
            </a:r>
            <a:r>
              <a:rPr lang="de-DE" dirty="0">
                <a:solidFill>
                  <a:schemeClr val="bg1"/>
                </a:solidFill>
              </a:rPr>
              <a:t> </a:t>
            </a:r>
            <a:r>
              <a:rPr lang="de-DE" dirty="0" err="1">
                <a:solidFill>
                  <a:schemeClr val="bg1"/>
                </a:solidFill>
              </a:rPr>
              <a:t>solor</a:t>
            </a:r>
            <a:r>
              <a:rPr lang="de-DE" dirty="0">
                <a:solidFill>
                  <a:schemeClr val="bg1"/>
                </a:solidFill>
              </a:rPr>
              <a:t> </a:t>
            </a:r>
            <a:r>
              <a:rPr lang="de-DE" dirty="0" err="1">
                <a:solidFill>
                  <a:schemeClr val="bg1"/>
                </a:solidFill>
              </a:rPr>
              <a:t>sit</a:t>
            </a:r>
            <a:r>
              <a:rPr lang="de-DE" dirty="0">
                <a:solidFill>
                  <a:schemeClr val="bg1"/>
                </a:solidFill>
              </a:rPr>
              <a:t> </a:t>
            </a:r>
            <a:r>
              <a:rPr lang="de-DE" dirty="0" err="1">
                <a:solidFill>
                  <a:schemeClr val="bg1"/>
                </a:solidFill>
              </a:rPr>
              <a:t>amet</a:t>
            </a:r>
            <a:endParaRPr lang="de-DE" dirty="0">
              <a:solidFill>
                <a:schemeClr val="bg1"/>
              </a:solidFill>
            </a:endParaRPr>
          </a:p>
        </p:txBody>
      </p:sp>
      <p:sp>
        <p:nvSpPr>
          <p:cNvPr id="7" name="Fußzeilenplatzhalter 6">
            <a:extLst>
              <a:ext uri="{FF2B5EF4-FFF2-40B4-BE49-F238E27FC236}">
                <a16:creationId xmlns:a16="http://schemas.microsoft.com/office/drawing/2014/main" id="{AE714D65-7707-D64A-6BCE-7DA66E7FEA35}"/>
              </a:ext>
            </a:extLst>
          </p:cNvPr>
          <p:cNvSpPr>
            <a:spLocks noGrp="1"/>
          </p:cNvSpPr>
          <p:nvPr>
            <p:ph type="ftr" sz="quarter" idx="16"/>
          </p:nvPr>
        </p:nvSpPr>
        <p:spPr/>
        <p:txBody>
          <a:bodyPr/>
          <a:lstStyle/>
          <a:p>
            <a:endParaRPr lang="de-DE"/>
          </a:p>
        </p:txBody>
      </p:sp>
      <p:sp>
        <p:nvSpPr>
          <p:cNvPr id="9" name="Foliennummernplatzhalter 8">
            <a:extLst>
              <a:ext uri="{FF2B5EF4-FFF2-40B4-BE49-F238E27FC236}">
                <a16:creationId xmlns:a16="http://schemas.microsoft.com/office/drawing/2014/main" id="{0689D824-2C3D-9A44-2444-04F4CE73D37A}"/>
              </a:ext>
            </a:extLst>
          </p:cNvPr>
          <p:cNvSpPr>
            <a:spLocks noGrp="1"/>
          </p:cNvSpPr>
          <p:nvPr>
            <p:ph type="sldNum" sz="quarter" idx="17"/>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27646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image robots">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B51D6D4-C538-D160-229F-94946B1DE631}"/>
              </a:ext>
            </a:extLst>
          </p:cNvPr>
          <p:cNvSpPr>
            <a:spLocks/>
          </p:cNvSpPr>
          <p:nvPr/>
        </p:nvSpPr>
        <p:spPr>
          <a:xfrm>
            <a:off x="0" y="0"/>
            <a:ext cx="12192000" cy="6857999"/>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 name="Grafik 1">
            <a:extLst>
              <a:ext uri="{FF2B5EF4-FFF2-40B4-BE49-F238E27FC236}">
                <a16:creationId xmlns:a16="http://schemas.microsoft.com/office/drawing/2014/main" id="{63E6487F-8EA9-7A84-BA33-850E13E89CC6}"/>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2224384" y="3018971"/>
            <a:ext cx="7743230" cy="820056"/>
          </a:xfrm>
          <a:prstGeom prst="rect">
            <a:avLst/>
          </a:prstGeom>
        </p:spPr>
      </p:pic>
    </p:spTree>
    <p:extLst>
      <p:ext uri="{BB962C8B-B14F-4D97-AF65-F5344CB8AC3E}">
        <p14:creationId xmlns:p14="http://schemas.microsoft.com/office/powerpoint/2010/main" val="3267004039"/>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Long Agenda">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244CE30-C864-19F6-69CE-1762F1C74FE2}"/>
              </a:ext>
              <a:ext uri="{C183D7F6-B498-43B3-948B-1728B52AA6E4}">
                <adec:decorative xmlns:adec="http://schemas.microsoft.com/office/drawing/2017/decorative" val="1"/>
              </a:ext>
            </a:extLst>
          </p:cNvPr>
          <p:cNvSpPr/>
          <p:nvPr/>
        </p:nvSpPr>
        <p:spPr>
          <a:xfrm>
            <a:off x="0" y="1840363"/>
            <a:ext cx="8834882" cy="4077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7" name="Bildplatzhalter 13">
            <a:extLst>
              <a:ext uri="{FF2B5EF4-FFF2-40B4-BE49-F238E27FC236}">
                <a16:creationId xmlns:a16="http://schemas.microsoft.com/office/drawing/2014/main" id="{28420D99-AD86-0F32-117F-0CF761907AB5}"/>
              </a:ext>
            </a:extLst>
          </p:cNvPr>
          <p:cNvSpPr>
            <a:spLocks noGrp="1"/>
          </p:cNvSpPr>
          <p:nvPr>
            <p:ph type="pic" sz="quarter" idx="15"/>
          </p:nvPr>
        </p:nvSpPr>
        <p:spPr>
          <a:xfrm>
            <a:off x="8952000" y="1840740"/>
            <a:ext cx="3240000" cy="4061045"/>
          </a:xfrm>
          <a:solidFill>
            <a:schemeClr val="bg1">
              <a:lumMod val="85000"/>
            </a:schemeClr>
          </a:solidFill>
        </p:spPr>
        <p:txBody>
          <a:bodyPr rtlCol="0">
            <a:noAutofit/>
          </a:bodyPr>
          <a:lstStyle>
            <a:lvl1pPr marL="0" indent="0">
              <a:buFontTx/>
              <a:buNone/>
              <a:defRPr sz="1200" baseline="0">
                <a:solidFill>
                  <a:srgbClr val="C00000"/>
                </a:solidFill>
                <a:latin typeface="+mn-lt"/>
              </a:defRPr>
            </a:lvl1pPr>
          </a:lstStyle>
          <a:p>
            <a:pPr rtl="0"/>
            <a:endParaRPr lang="de-DE" noProof="0" dirty="0"/>
          </a:p>
        </p:txBody>
      </p:sp>
      <p:sp>
        <p:nvSpPr>
          <p:cNvPr id="2" name="Titel 1">
            <a:extLst>
              <a:ext uri="{FF2B5EF4-FFF2-40B4-BE49-F238E27FC236}">
                <a16:creationId xmlns:a16="http://schemas.microsoft.com/office/drawing/2014/main" id="{492652F2-1C03-B31F-4D26-BFEF2FE8A054}"/>
              </a:ext>
            </a:extLst>
          </p:cNvPr>
          <p:cNvSpPr>
            <a:spLocks noGrp="1"/>
          </p:cNvSpPr>
          <p:nvPr>
            <p:ph type="title" hasCustomPrompt="1"/>
          </p:nvPr>
        </p:nvSpPr>
        <p:spPr>
          <a:xfrm>
            <a:off x="550800" y="514800"/>
            <a:ext cx="10515600" cy="1325563"/>
          </a:xfrm>
        </p:spPr>
        <p:txBody>
          <a:bodyPr lIns="90000"/>
          <a:lstStyle/>
          <a:p>
            <a:r>
              <a:rPr lang="de-DE" dirty="0"/>
              <a:t>Insert Agenda </a:t>
            </a:r>
            <a:r>
              <a:rPr lang="de-DE" dirty="0" err="1"/>
              <a:t>titel</a:t>
            </a:r>
            <a:endParaRPr lang="de-DE" dirty="0"/>
          </a:p>
        </p:txBody>
      </p:sp>
      <p:sp>
        <p:nvSpPr>
          <p:cNvPr id="11" name="Textplatzhalter 8">
            <a:extLst>
              <a:ext uri="{FF2B5EF4-FFF2-40B4-BE49-F238E27FC236}">
                <a16:creationId xmlns:a16="http://schemas.microsoft.com/office/drawing/2014/main" id="{50BFC1A9-5D01-D5D7-5B8C-E7825F5E2F59}"/>
              </a:ext>
            </a:extLst>
          </p:cNvPr>
          <p:cNvSpPr>
            <a:spLocks noGrp="1"/>
          </p:cNvSpPr>
          <p:nvPr>
            <p:ph type="body" sz="quarter" idx="10" hasCustomPrompt="1"/>
          </p:nvPr>
        </p:nvSpPr>
        <p:spPr>
          <a:xfrm>
            <a:off x="550800" y="2225622"/>
            <a:ext cx="3953466" cy="3434467"/>
          </a:xfrm>
        </p:spPr>
        <p:txBody>
          <a:bodyPr wrap="square" numCol="1" spcCol="360000">
            <a:noAutofit/>
          </a:bodyPr>
          <a:lstStyle>
            <a:lvl1pPr>
              <a:buClr>
                <a:schemeClr val="bg2"/>
              </a:buClr>
              <a:defRPr sz="2400" cap="all" baseline="0">
                <a:solidFill>
                  <a:schemeClr val="bg1"/>
                </a:solidFill>
                <a:latin typeface="Raleway Light" panose="020B0403030101060003" pitchFamily="34" charset="77"/>
              </a:defRPr>
            </a:lvl1pPr>
          </a:lstStyle>
          <a:p>
            <a:pPr lvl="0"/>
            <a:r>
              <a:rPr lang="de-DE" dirty="0"/>
              <a:t>Title </a:t>
            </a:r>
            <a:r>
              <a:rPr lang="de-DE" dirty="0" err="1"/>
              <a:t>of</a:t>
            </a:r>
            <a:r>
              <a:rPr lang="de-DE" dirty="0"/>
              <a:t> </a:t>
            </a:r>
            <a:r>
              <a:rPr lang="de-DE" dirty="0" err="1"/>
              <a:t>chapter</a:t>
            </a:r>
            <a:endParaRPr lang="de-DE" dirty="0"/>
          </a:p>
          <a:p>
            <a:pPr marL="228600" marR="0" lvl="0" indent="-228600" algn="l" defTabSz="914400" rtl="0" eaLnBrk="1" fontAlgn="auto" latinLnBrk="0" hangingPunct="1">
              <a:lnSpc>
                <a:spcPct val="140000"/>
              </a:lnSpc>
              <a:spcBef>
                <a:spcPts val="1000"/>
              </a:spcBef>
              <a:spcAft>
                <a:spcPts val="0"/>
              </a:spcAft>
              <a:buClr>
                <a:schemeClr val="tx2"/>
              </a:buClr>
              <a:buSzTx/>
              <a:buFont typeface="Arial" panose="020B0604020202020204" pitchFamily="34" charset="0"/>
              <a:buChar char="•"/>
              <a:tabLst/>
              <a:defRPr/>
            </a:pPr>
            <a:r>
              <a:rPr lang="de-DE" dirty="0"/>
              <a:t>Title </a:t>
            </a:r>
            <a:r>
              <a:rPr lang="de-DE" dirty="0" err="1"/>
              <a:t>of</a:t>
            </a:r>
            <a:r>
              <a:rPr lang="de-DE" dirty="0"/>
              <a:t> </a:t>
            </a:r>
            <a:r>
              <a:rPr lang="de-DE" dirty="0" err="1"/>
              <a:t>chapter</a:t>
            </a:r>
            <a:endParaRPr lang="de-DE" dirty="0"/>
          </a:p>
          <a:p>
            <a:pPr marL="228600" marR="0" lvl="0" indent="-228600" algn="l" defTabSz="914400" rtl="0" eaLnBrk="1" fontAlgn="auto" latinLnBrk="0" hangingPunct="1">
              <a:lnSpc>
                <a:spcPct val="140000"/>
              </a:lnSpc>
              <a:spcBef>
                <a:spcPts val="1000"/>
              </a:spcBef>
              <a:spcAft>
                <a:spcPts val="0"/>
              </a:spcAft>
              <a:buClr>
                <a:schemeClr val="tx2"/>
              </a:buClr>
              <a:buSzTx/>
              <a:buFont typeface="Arial" panose="020B0604020202020204" pitchFamily="34" charset="0"/>
              <a:buChar char="•"/>
              <a:tabLst/>
              <a:defRPr/>
            </a:pPr>
            <a:r>
              <a:rPr lang="de-DE" dirty="0"/>
              <a:t>Title </a:t>
            </a:r>
            <a:r>
              <a:rPr lang="de-DE" dirty="0" err="1"/>
              <a:t>of</a:t>
            </a:r>
            <a:r>
              <a:rPr lang="de-DE" dirty="0"/>
              <a:t> </a:t>
            </a:r>
            <a:r>
              <a:rPr lang="de-DE" dirty="0" err="1"/>
              <a:t>chapter</a:t>
            </a:r>
            <a:endParaRPr lang="de-DE" dirty="0"/>
          </a:p>
          <a:p>
            <a:pPr marL="228600" marR="0" lvl="0" indent="-228600" algn="l" defTabSz="914400" rtl="0" eaLnBrk="1" fontAlgn="auto" latinLnBrk="0" hangingPunct="1">
              <a:lnSpc>
                <a:spcPct val="140000"/>
              </a:lnSpc>
              <a:spcBef>
                <a:spcPts val="1000"/>
              </a:spcBef>
              <a:spcAft>
                <a:spcPts val="0"/>
              </a:spcAft>
              <a:buClr>
                <a:schemeClr val="tx2"/>
              </a:buClr>
              <a:buSzTx/>
              <a:buFont typeface="Arial" panose="020B0604020202020204" pitchFamily="34" charset="0"/>
              <a:buChar char="•"/>
              <a:tabLst/>
              <a:defRPr/>
            </a:pPr>
            <a:r>
              <a:rPr lang="de-DE" dirty="0"/>
              <a:t>Title </a:t>
            </a:r>
            <a:r>
              <a:rPr lang="de-DE" dirty="0" err="1"/>
              <a:t>of</a:t>
            </a:r>
            <a:r>
              <a:rPr lang="de-DE" dirty="0"/>
              <a:t> </a:t>
            </a:r>
            <a:r>
              <a:rPr lang="de-DE" dirty="0" err="1"/>
              <a:t>chapter</a:t>
            </a:r>
            <a:endParaRPr lang="de-DE" dirty="0"/>
          </a:p>
          <a:p>
            <a:pPr marL="228600" marR="0" lvl="0" indent="-228600" algn="l" defTabSz="914400" rtl="0" eaLnBrk="1" fontAlgn="auto" latinLnBrk="0" hangingPunct="1">
              <a:lnSpc>
                <a:spcPct val="140000"/>
              </a:lnSpc>
              <a:spcBef>
                <a:spcPts val="1000"/>
              </a:spcBef>
              <a:spcAft>
                <a:spcPts val="0"/>
              </a:spcAft>
              <a:buClr>
                <a:schemeClr val="tx2"/>
              </a:buClr>
              <a:buSzTx/>
              <a:buFont typeface="Arial" panose="020B0604020202020204" pitchFamily="34" charset="0"/>
              <a:buChar char="•"/>
              <a:tabLst/>
              <a:defRPr/>
            </a:pPr>
            <a:r>
              <a:rPr lang="de-DE" dirty="0"/>
              <a:t>Title </a:t>
            </a:r>
            <a:r>
              <a:rPr lang="de-DE" dirty="0" err="1"/>
              <a:t>of</a:t>
            </a:r>
            <a:r>
              <a:rPr lang="de-DE" dirty="0"/>
              <a:t> </a:t>
            </a:r>
            <a:r>
              <a:rPr lang="de-DE" dirty="0" err="1"/>
              <a:t>chapte</a:t>
            </a:r>
            <a:endParaRPr lang="de-DE" dirty="0"/>
          </a:p>
        </p:txBody>
      </p:sp>
      <p:sp>
        <p:nvSpPr>
          <p:cNvPr id="3" name="Textplatzhalter 8">
            <a:extLst>
              <a:ext uri="{FF2B5EF4-FFF2-40B4-BE49-F238E27FC236}">
                <a16:creationId xmlns:a16="http://schemas.microsoft.com/office/drawing/2014/main" id="{482FED8D-0C2D-2F37-C6AC-BE3A009B0EFA}"/>
              </a:ext>
            </a:extLst>
          </p:cNvPr>
          <p:cNvSpPr>
            <a:spLocks noGrp="1"/>
          </p:cNvSpPr>
          <p:nvPr>
            <p:ph type="body" sz="quarter" idx="16" hasCustomPrompt="1"/>
          </p:nvPr>
        </p:nvSpPr>
        <p:spPr>
          <a:xfrm>
            <a:off x="4592221" y="2225622"/>
            <a:ext cx="3953467" cy="3434467"/>
          </a:xfrm>
        </p:spPr>
        <p:txBody>
          <a:bodyPr wrap="square" numCol="1" spcCol="360000">
            <a:noAutofit/>
          </a:bodyPr>
          <a:lstStyle>
            <a:lvl1pPr>
              <a:buClr>
                <a:schemeClr val="bg2"/>
              </a:buClr>
              <a:defRPr sz="2400" cap="all" baseline="0">
                <a:solidFill>
                  <a:schemeClr val="bg1"/>
                </a:solidFill>
                <a:latin typeface="Raleway Light" panose="020B0403030101060003" pitchFamily="34" charset="77"/>
              </a:defRPr>
            </a:lvl1pPr>
          </a:lstStyle>
          <a:p>
            <a:pPr lvl="0"/>
            <a:r>
              <a:rPr lang="de-DE" dirty="0"/>
              <a:t>Title </a:t>
            </a:r>
            <a:r>
              <a:rPr lang="de-DE" dirty="0" err="1"/>
              <a:t>of</a:t>
            </a:r>
            <a:r>
              <a:rPr lang="de-DE" dirty="0"/>
              <a:t> </a:t>
            </a:r>
            <a:r>
              <a:rPr lang="de-DE" dirty="0" err="1"/>
              <a:t>chapter</a:t>
            </a:r>
            <a:endParaRPr lang="de-DE" dirty="0"/>
          </a:p>
          <a:p>
            <a:pPr marL="228600" marR="0" lvl="0" indent="-228600" algn="l" defTabSz="914400" rtl="0" eaLnBrk="1" fontAlgn="auto" latinLnBrk="0" hangingPunct="1">
              <a:lnSpc>
                <a:spcPct val="140000"/>
              </a:lnSpc>
              <a:spcBef>
                <a:spcPts val="1000"/>
              </a:spcBef>
              <a:spcAft>
                <a:spcPts val="0"/>
              </a:spcAft>
              <a:buClr>
                <a:schemeClr val="tx2"/>
              </a:buClr>
              <a:buSzTx/>
              <a:buFont typeface="Arial" panose="020B0604020202020204" pitchFamily="34" charset="0"/>
              <a:buChar char="•"/>
              <a:tabLst/>
              <a:defRPr/>
            </a:pPr>
            <a:r>
              <a:rPr lang="de-DE" dirty="0"/>
              <a:t>Title </a:t>
            </a:r>
            <a:r>
              <a:rPr lang="de-DE" dirty="0" err="1"/>
              <a:t>of</a:t>
            </a:r>
            <a:r>
              <a:rPr lang="de-DE" dirty="0"/>
              <a:t> </a:t>
            </a:r>
            <a:r>
              <a:rPr lang="de-DE" dirty="0" err="1"/>
              <a:t>chapter</a:t>
            </a:r>
            <a:endParaRPr lang="de-DE" dirty="0"/>
          </a:p>
          <a:p>
            <a:pPr marL="228600" marR="0" lvl="0" indent="-228600" algn="l" defTabSz="914400" rtl="0" eaLnBrk="1" fontAlgn="auto" latinLnBrk="0" hangingPunct="1">
              <a:lnSpc>
                <a:spcPct val="140000"/>
              </a:lnSpc>
              <a:spcBef>
                <a:spcPts val="1000"/>
              </a:spcBef>
              <a:spcAft>
                <a:spcPts val="0"/>
              </a:spcAft>
              <a:buClr>
                <a:schemeClr val="tx2"/>
              </a:buClr>
              <a:buSzTx/>
              <a:buFont typeface="Arial" panose="020B0604020202020204" pitchFamily="34" charset="0"/>
              <a:buChar char="•"/>
              <a:tabLst/>
              <a:defRPr/>
            </a:pPr>
            <a:r>
              <a:rPr lang="de-DE" dirty="0"/>
              <a:t>Title </a:t>
            </a:r>
            <a:r>
              <a:rPr lang="de-DE" dirty="0" err="1"/>
              <a:t>of</a:t>
            </a:r>
            <a:r>
              <a:rPr lang="de-DE" dirty="0"/>
              <a:t> </a:t>
            </a:r>
            <a:r>
              <a:rPr lang="de-DE" dirty="0" err="1"/>
              <a:t>chapter</a:t>
            </a:r>
            <a:endParaRPr lang="de-DE" dirty="0"/>
          </a:p>
          <a:p>
            <a:pPr marL="228600" marR="0" lvl="0" indent="-228600" algn="l" defTabSz="914400" rtl="0" eaLnBrk="1" fontAlgn="auto" latinLnBrk="0" hangingPunct="1">
              <a:lnSpc>
                <a:spcPct val="140000"/>
              </a:lnSpc>
              <a:spcBef>
                <a:spcPts val="1000"/>
              </a:spcBef>
              <a:spcAft>
                <a:spcPts val="0"/>
              </a:spcAft>
              <a:buClr>
                <a:schemeClr val="tx2"/>
              </a:buClr>
              <a:buSzTx/>
              <a:buFont typeface="Arial" panose="020B0604020202020204" pitchFamily="34" charset="0"/>
              <a:buChar char="•"/>
              <a:tabLst/>
              <a:defRPr/>
            </a:pPr>
            <a:r>
              <a:rPr lang="de-DE" dirty="0"/>
              <a:t>Title </a:t>
            </a:r>
            <a:r>
              <a:rPr lang="de-DE" dirty="0" err="1"/>
              <a:t>of</a:t>
            </a:r>
            <a:r>
              <a:rPr lang="de-DE" dirty="0"/>
              <a:t> </a:t>
            </a:r>
            <a:r>
              <a:rPr lang="de-DE" dirty="0" err="1"/>
              <a:t>chapter</a:t>
            </a:r>
            <a:endParaRPr lang="de-DE" dirty="0"/>
          </a:p>
          <a:p>
            <a:pPr marL="228600" marR="0" lvl="0" indent="-228600" algn="l" defTabSz="914400" rtl="0" eaLnBrk="1" fontAlgn="auto" latinLnBrk="0" hangingPunct="1">
              <a:lnSpc>
                <a:spcPct val="140000"/>
              </a:lnSpc>
              <a:spcBef>
                <a:spcPts val="1000"/>
              </a:spcBef>
              <a:spcAft>
                <a:spcPts val="0"/>
              </a:spcAft>
              <a:buClr>
                <a:schemeClr val="tx2"/>
              </a:buClr>
              <a:buSzTx/>
              <a:buFont typeface="Arial" panose="020B0604020202020204" pitchFamily="34" charset="0"/>
              <a:buChar char="•"/>
              <a:tabLst/>
              <a:defRPr/>
            </a:pPr>
            <a:r>
              <a:rPr lang="de-DE" dirty="0"/>
              <a:t>Title </a:t>
            </a:r>
            <a:r>
              <a:rPr lang="de-DE" dirty="0" err="1"/>
              <a:t>of</a:t>
            </a:r>
            <a:r>
              <a:rPr lang="de-DE" dirty="0"/>
              <a:t> </a:t>
            </a:r>
            <a:r>
              <a:rPr lang="de-DE" dirty="0" err="1"/>
              <a:t>chapte</a:t>
            </a:r>
            <a:endParaRPr lang="de-DE" dirty="0"/>
          </a:p>
        </p:txBody>
      </p:sp>
      <p:sp>
        <p:nvSpPr>
          <p:cNvPr id="6" name="Fußzeilenplatzhalter 5">
            <a:extLst>
              <a:ext uri="{FF2B5EF4-FFF2-40B4-BE49-F238E27FC236}">
                <a16:creationId xmlns:a16="http://schemas.microsoft.com/office/drawing/2014/main" id="{29B0D5F4-163F-F2A9-D32F-7ACF47CA8753}"/>
              </a:ext>
            </a:extLst>
          </p:cNvPr>
          <p:cNvSpPr>
            <a:spLocks noGrp="1"/>
          </p:cNvSpPr>
          <p:nvPr>
            <p:ph type="ftr" sz="quarter" idx="17"/>
          </p:nvPr>
        </p:nvSpPr>
        <p:spPr/>
        <p:txBody>
          <a:bodyPr/>
          <a:lstStyle/>
          <a:p>
            <a:endParaRPr lang="de-DE"/>
          </a:p>
        </p:txBody>
      </p:sp>
      <p:sp>
        <p:nvSpPr>
          <p:cNvPr id="8" name="Foliennummernplatzhalter 7">
            <a:extLst>
              <a:ext uri="{FF2B5EF4-FFF2-40B4-BE49-F238E27FC236}">
                <a16:creationId xmlns:a16="http://schemas.microsoft.com/office/drawing/2014/main" id="{04CA929C-127B-33F1-54F3-45C975A5857F}"/>
              </a:ext>
            </a:extLst>
          </p:cNvPr>
          <p:cNvSpPr>
            <a:spLocks noGrp="1"/>
          </p:cNvSpPr>
          <p:nvPr>
            <p:ph type="sldNum" sz="quarter" idx="18"/>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385704932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Long Agenda + Subpoints">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244CE30-C864-19F6-69CE-1762F1C74FE2}"/>
              </a:ext>
              <a:ext uri="{C183D7F6-B498-43B3-948B-1728B52AA6E4}">
                <adec:decorative xmlns:adec="http://schemas.microsoft.com/office/drawing/2017/decorative" val="1"/>
              </a:ext>
            </a:extLst>
          </p:cNvPr>
          <p:cNvSpPr/>
          <p:nvPr/>
        </p:nvSpPr>
        <p:spPr>
          <a:xfrm>
            <a:off x="0" y="1840363"/>
            <a:ext cx="8834882" cy="407783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de-DE" noProof="0"/>
          </a:p>
        </p:txBody>
      </p:sp>
      <p:sp>
        <p:nvSpPr>
          <p:cNvPr id="7" name="Bildplatzhalter 13">
            <a:extLst>
              <a:ext uri="{FF2B5EF4-FFF2-40B4-BE49-F238E27FC236}">
                <a16:creationId xmlns:a16="http://schemas.microsoft.com/office/drawing/2014/main" id="{28420D99-AD86-0F32-117F-0CF761907AB5}"/>
              </a:ext>
            </a:extLst>
          </p:cNvPr>
          <p:cNvSpPr>
            <a:spLocks noGrp="1"/>
          </p:cNvSpPr>
          <p:nvPr>
            <p:ph type="pic" sz="quarter" idx="15"/>
          </p:nvPr>
        </p:nvSpPr>
        <p:spPr>
          <a:xfrm>
            <a:off x="8952000" y="1840740"/>
            <a:ext cx="3240000" cy="4061045"/>
          </a:xfrm>
          <a:solidFill>
            <a:schemeClr val="bg1">
              <a:lumMod val="85000"/>
            </a:schemeClr>
          </a:solidFill>
        </p:spPr>
        <p:txBody>
          <a:bodyPr rtlCol="0">
            <a:noAutofit/>
          </a:bodyPr>
          <a:lstStyle>
            <a:lvl1pPr marL="0" indent="0">
              <a:buFontTx/>
              <a:buNone/>
              <a:defRPr sz="1200" baseline="0">
                <a:solidFill>
                  <a:srgbClr val="C00000"/>
                </a:solidFill>
                <a:latin typeface="+mn-lt"/>
              </a:defRPr>
            </a:lvl1pPr>
          </a:lstStyle>
          <a:p>
            <a:pPr rtl="0"/>
            <a:endParaRPr lang="de-DE" noProof="0" dirty="0"/>
          </a:p>
        </p:txBody>
      </p:sp>
      <p:sp>
        <p:nvSpPr>
          <p:cNvPr id="2" name="Titel 1">
            <a:extLst>
              <a:ext uri="{FF2B5EF4-FFF2-40B4-BE49-F238E27FC236}">
                <a16:creationId xmlns:a16="http://schemas.microsoft.com/office/drawing/2014/main" id="{492652F2-1C03-B31F-4D26-BFEF2FE8A054}"/>
              </a:ext>
            </a:extLst>
          </p:cNvPr>
          <p:cNvSpPr>
            <a:spLocks noGrp="1"/>
          </p:cNvSpPr>
          <p:nvPr>
            <p:ph type="title" hasCustomPrompt="1"/>
          </p:nvPr>
        </p:nvSpPr>
        <p:spPr>
          <a:xfrm>
            <a:off x="550800" y="514800"/>
            <a:ext cx="10515600" cy="1325563"/>
          </a:xfrm>
        </p:spPr>
        <p:txBody>
          <a:bodyPr lIns="90000"/>
          <a:lstStyle/>
          <a:p>
            <a:r>
              <a:rPr lang="de-DE" dirty="0"/>
              <a:t>Insert Agenda </a:t>
            </a:r>
            <a:r>
              <a:rPr lang="de-DE" dirty="0" err="1"/>
              <a:t>titel</a:t>
            </a:r>
            <a:endParaRPr lang="de-DE" dirty="0"/>
          </a:p>
        </p:txBody>
      </p:sp>
      <p:sp>
        <p:nvSpPr>
          <p:cNvPr id="11" name="Textplatzhalter 8">
            <a:extLst>
              <a:ext uri="{FF2B5EF4-FFF2-40B4-BE49-F238E27FC236}">
                <a16:creationId xmlns:a16="http://schemas.microsoft.com/office/drawing/2014/main" id="{50BFC1A9-5D01-D5D7-5B8C-E7825F5E2F59}"/>
              </a:ext>
            </a:extLst>
          </p:cNvPr>
          <p:cNvSpPr>
            <a:spLocks noGrp="1"/>
          </p:cNvSpPr>
          <p:nvPr>
            <p:ph type="body" sz="quarter" idx="10" hasCustomPrompt="1"/>
          </p:nvPr>
        </p:nvSpPr>
        <p:spPr>
          <a:xfrm>
            <a:off x="550800" y="2225622"/>
            <a:ext cx="3953466" cy="3434467"/>
          </a:xfrm>
        </p:spPr>
        <p:txBody>
          <a:bodyPr wrap="square" numCol="1" spcCol="360000">
            <a:noAutofit/>
          </a:bodyPr>
          <a:lstStyle>
            <a:lvl1pPr>
              <a:buClr>
                <a:schemeClr val="bg2"/>
              </a:buClr>
              <a:defRPr sz="2400" cap="all" baseline="0">
                <a:solidFill>
                  <a:schemeClr val="bg1"/>
                </a:solidFill>
                <a:latin typeface="Raleway Light" panose="020B0403030101060003" pitchFamily="34" charset="77"/>
              </a:defRPr>
            </a:lvl1pPr>
          </a:lstStyle>
          <a:p>
            <a:r>
              <a:rPr lang="de-DE" dirty="0"/>
              <a:t>Titel </a:t>
            </a:r>
            <a:r>
              <a:rPr lang="de-DE" dirty="0" err="1"/>
              <a:t>of</a:t>
            </a:r>
            <a:r>
              <a:rPr lang="de-DE" dirty="0"/>
              <a:t> </a:t>
            </a:r>
            <a:r>
              <a:rPr lang="de-DE" dirty="0" err="1"/>
              <a:t>chapter</a:t>
            </a:r>
            <a:endParaRPr lang="de-DE" dirty="0"/>
          </a:p>
          <a:p>
            <a:pPr marL="800100" lvl="1" indent="-342900">
              <a:buClr>
                <a:schemeClr val="bg1"/>
              </a:buClr>
              <a:buFont typeface="+mj-lt"/>
              <a:buAutoNum type="arabicPeriod"/>
            </a:pPr>
            <a:r>
              <a:rPr lang="de-DE" dirty="0" err="1">
                <a:solidFill>
                  <a:schemeClr val="bg1"/>
                </a:solidFill>
              </a:rPr>
              <a:t>Lorem</a:t>
            </a:r>
            <a:r>
              <a:rPr lang="de-DE" dirty="0">
                <a:solidFill>
                  <a:schemeClr val="bg1"/>
                </a:solidFill>
              </a:rPr>
              <a:t> </a:t>
            </a:r>
            <a:r>
              <a:rPr lang="de-DE" dirty="0" err="1">
                <a:solidFill>
                  <a:schemeClr val="bg1"/>
                </a:solidFill>
              </a:rPr>
              <a:t>ipsum</a:t>
            </a:r>
            <a:r>
              <a:rPr lang="de-DE" dirty="0">
                <a:solidFill>
                  <a:schemeClr val="bg1"/>
                </a:solidFill>
              </a:rPr>
              <a:t> </a:t>
            </a:r>
            <a:r>
              <a:rPr lang="de-DE" dirty="0" err="1">
                <a:solidFill>
                  <a:schemeClr val="bg1"/>
                </a:solidFill>
              </a:rPr>
              <a:t>solor</a:t>
            </a:r>
            <a:r>
              <a:rPr lang="de-DE" dirty="0">
                <a:solidFill>
                  <a:schemeClr val="bg1"/>
                </a:solidFill>
              </a:rPr>
              <a:t> </a:t>
            </a:r>
            <a:r>
              <a:rPr lang="de-DE" dirty="0" err="1">
                <a:solidFill>
                  <a:schemeClr val="bg1"/>
                </a:solidFill>
              </a:rPr>
              <a:t>sit</a:t>
            </a:r>
            <a:r>
              <a:rPr lang="de-DE" dirty="0">
                <a:solidFill>
                  <a:schemeClr val="bg1"/>
                </a:solidFill>
              </a:rPr>
              <a:t> </a:t>
            </a:r>
            <a:r>
              <a:rPr lang="de-DE" dirty="0" err="1">
                <a:solidFill>
                  <a:schemeClr val="bg1"/>
                </a:solidFill>
              </a:rPr>
              <a:t>amet</a:t>
            </a:r>
            <a:endParaRPr lang="de-DE" dirty="0">
              <a:solidFill>
                <a:schemeClr val="bg1"/>
              </a:solidFill>
            </a:endParaRPr>
          </a:p>
          <a:p>
            <a:r>
              <a:rPr lang="de-DE" dirty="0"/>
              <a:t>Titel </a:t>
            </a:r>
            <a:r>
              <a:rPr lang="de-DE" dirty="0" err="1"/>
              <a:t>of</a:t>
            </a:r>
            <a:r>
              <a:rPr lang="de-DE" dirty="0"/>
              <a:t> </a:t>
            </a:r>
            <a:r>
              <a:rPr lang="de-DE" dirty="0" err="1"/>
              <a:t>chapter</a:t>
            </a:r>
            <a:endParaRPr lang="de-DE" dirty="0"/>
          </a:p>
          <a:p>
            <a:pPr marL="800100" lvl="1" indent="-342900">
              <a:buClr>
                <a:schemeClr val="bg1"/>
              </a:buClr>
              <a:buFont typeface="+mj-lt"/>
              <a:buAutoNum type="arabicPeriod"/>
            </a:pPr>
            <a:r>
              <a:rPr lang="de-DE" dirty="0" err="1">
                <a:solidFill>
                  <a:schemeClr val="bg1"/>
                </a:solidFill>
              </a:rPr>
              <a:t>Lorem</a:t>
            </a:r>
            <a:r>
              <a:rPr lang="de-DE" dirty="0">
                <a:solidFill>
                  <a:schemeClr val="bg1"/>
                </a:solidFill>
              </a:rPr>
              <a:t> </a:t>
            </a:r>
            <a:r>
              <a:rPr lang="de-DE" dirty="0" err="1">
                <a:solidFill>
                  <a:schemeClr val="bg1"/>
                </a:solidFill>
              </a:rPr>
              <a:t>ipsum</a:t>
            </a:r>
            <a:r>
              <a:rPr lang="de-DE" dirty="0">
                <a:solidFill>
                  <a:schemeClr val="bg1"/>
                </a:solidFill>
              </a:rPr>
              <a:t> </a:t>
            </a:r>
            <a:r>
              <a:rPr lang="de-DE" dirty="0" err="1">
                <a:solidFill>
                  <a:schemeClr val="bg1"/>
                </a:solidFill>
              </a:rPr>
              <a:t>solor</a:t>
            </a:r>
            <a:r>
              <a:rPr lang="de-DE" dirty="0">
                <a:solidFill>
                  <a:schemeClr val="bg1"/>
                </a:solidFill>
              </a:rPr>
              <a:t> </a:t>
            </a:r>
            <a:r>
              <a:rPr lang="de-DE" dirty="0" err="1">
                <a:solidFill>
                  <a:schemeClr val="bg1"/>
                </a:solidFill>
              </a:rPr>
              <a:t>sit</a:t>
            </a:r>
            <a:r>
              <a:rPr lang="de-DE" dirty="0">
                <a:solidFill>
                  <a:schemeClr val="bg1"/>
                </a:solidFill>
              </a:rPr>
              <a:t> </a:t>
            </a:r>
            <a:r>
              <a:rPr lang="de-DE" dirty="0" err="1">
                <a:solidFill>
                  <a:schemeClr val="bg1"/>
                </a:solidFill>
              </a:rPr>
              <a:t>amet</a:t>
            </a:r>
            <a:endParaRPr lang="de-DE" dirty="0">
              <a:solidFill>
                <a:schemeClr val="bg1"/>
              </a:solidFill>
            </a:endParaRPr>
          </a:p>
          <a:p>
            <a:pPr marL="800100" lvl="1" indent="-342900">
              <a:buClr>
                <a:schemeClr val="bg1"/>
              </a:buClr>
              <a:buFont typeface="+mj-lt"/>
              <a:buAutoNum type="arabicPeriod"/>
            </a:pPr>
            <a:r>
              <a:rPr lang="de-DE" dirty="0" err="1">
                <a:solidFill>
                  <a:schemeClr val="bg1"/>
                </a:solidFill>
              </a:rPr>
              <a:t>Lorem</a:t>
            </a:r>
            <a:r>
              <a:rPr lang="de-DE" dirty="0">
                <a:solidFill>
                  <a:schemeClr val="bg1"/>
                </a:solidFill>
              </a:rPr>
              <a:t> </a:t>
            </a:r>
            <a:r>
              <a:rPr lang="de-DE" dirty="0" err="1">
                <a:solidFill>
                  <a:schemeClr val="bg1"/>
                </a:solidFill>
              </a:rPr>
              <a:t>ispum</a:t>
            </a:r>
            <a:r>
              <a:rPr lang="de-DE" dirty="0">
                <a:solidFill>
                  <a:schemeClr val="bg1"/>
                </a:solidFill>
              </a:rPr>
              <a:t> </a:t>
            </a:r>
            <a:r>
              <a:rPr lang="de-DE" dirty="0" err="1">
                <a:solidFill>
                  <a:schemeClr val="bg1"/>
                </a:solidFill>
              </a:rPr>
              <a:t>dolor</a:t>
            </a:r>
            <a:r>
              <a:rPr lang="de-DE" dirty="0">
                <a:solidFill>
                  <a:schemeClr val="bg1"/>
                </a:solidFill>
              </a:rPr>
              <a:t> </a:t>
            </a:r>
            <a:r>
              <a:rPr lang="de-DE" dirty="0" err="1">
                <a:solidFill>
                  <a:schemeClr val="bg1"/>
                </a:solidFill>
              </a:rPr>
              <a:t>sit</a:t>
            </a:r>
            <a:r>
              <a:rPr lang="de-DE" dirty="0">
                <a:solidFill>
                  <a:schemeClr val="bg1"/>
                </a:solidFill>
              </a:rPr>
              <a:t> </a:t>
            </a:r>
            <a:r>
              <a:rPr lang="de-DE" dirty="0" err="1">
                <a:solidFill>
                  <a:schemeClr val="bg1"/>
                </a:solidFill>
              </a:rPr>
              <a:t>amet</a:t>
            </a:r>
            <a:endParaRPr lang="de-DE" dirty="0">
              <a:solidFill>
                <a:schemeClr val="bg1"/>
              </a:solidFill>
            </a:endParaRPr>
          </a:p>
          <a:p>
            <a:pPr marL="800100" lvl="1" indent="-342900">
              <a:buClr>
                <a:schemeClr val="bg1"/>
              </a:buClr>
              <a:buFont typeface="+mj-lt"/>
              <a:buAutoNum type="arabicPeriod"/>
            </a:pPr>
            <a:r>
              <a:rPr lang="de-DE" dirty="0" err="1">
                <a:solidFill>
                  <a:schemeClr val="bg1"/>
                </a:solidFill>
              </a:rPr>
              <a:t>Lorem</a:t>
            </a:r>
            <a:r>
              <a:rPr lang="de-DE" dirty="0">
                <a:solidFill>
                  <a:schemeClr val="bg1"/>
                </a:solidFill>
              </a:rPr>
              <a:t> </a:t>
            </a:r>
            <a:r>
              <a:rPr lang="de-DE" dirty="0" err="1">
                <a:solidFill>
                  <a:schemeClr val="bg1"/>
                </a:solidFill>
              </a:rPr>
              <a:t>ipsum</a:t>
            </a:r>
            <a:r>
              <a:rPr lang="de-DE" dirty="0">
                <a:solidFill>
                  <a:schemeClr val="bg1"/>
                </a:solidFill>
              </a:rPr>
              <a:t> </a:t>
            </a:r>
            <a:r>
              <a:rPr lang="de-DE" dirty="0" err="1">
                <a:solidFill>
                  <a:schemeClr val="bg1"/>
                </a:solidFill>
              </a:rPr>
              <a:t>dolor</a:t>
            </a:r>
            <a:r>
              <a:rPr lang="de-DE" dirty="0">
                <a:solidFill>
                  <a:schemeClr val="bg1"/>
                </a:solidFill>
              </a:rPr>
              <a:t> </a:t>
            </a:r>
            <a:r>
              <a:rPr lang="de-DE" dirty="0" err="1">
                <a:solidFill>
                  <a:schemeClr val="bg1"/>
                </a:solidFill>
              </a:rPr>
              <a:t>sit</a:t>
            </a:r>
            <a:r>
              <a:rPr lang="de-DE" dirty="0">
                <a:solidFill>
                  <a:schemeClr val="bg1"/>
                </a:solidFill>
              </a:rPr>
              <a:t> </a:t>
            </a:r>
            <a:r>
              <a:rPr lang="de-DE" dirty="0" err="1">
                <a:solidFill>
                  <a:schemeClr val="bg1"/>
                </a:solidFill>
              </a:rPr>
              <a:t>amet</a:t>
            </a:r>
            <a:endParaRPr lang="de-DE" dirty="0">
              <a:solidFill>
                <a:schemeClr val="bg1"/>
              </a:solidFill>
            </a:endParaRPr>
          </a:p>
          <a:p>
            <a:r>
              <a:rPr lang="de-DE" dirty="0"/>
              <a:t>Titel </a:t>
            </a:r>
            <a:r>
              <a:rPr lang="de-DE" dirty="0" err="1"/>
              <a:t>of</a:t>
            </a:r>
            <a:r>
              <a:rPr lang="de-DE" dirty="0"/>
              <a:t> </a:t>
            </a:r>
            <a:r>
              <a:rPr lang="de-DE" dirty="0" err="1"/>
              <a:t>chapter</a:t>
            </a:r>
            <a:endParaRPr lang="de-DE" dirty="0">
              <a:solidFill>
                <a:schemeClr val="bg1"/>
              </a:solidFill>
            </a:endParaRPr>
          </a:p>
        </p:txBody>
      </p:sp>
      <p:sp>
        <p:nvSpPr>
          <p:cNvPr id="3" name="Textplatzhalter 8">
            <a:extLst>
              <a:ext uri="{FF2B5EF4-FFF2-40B4-BE49-F238E27FC236}">
                <a16:creationId xmlns:a16="http://schemas.microsoft.com/office/drawing/2014/main" id="{482FED8D-0C2D-2F37-C6AC-BE3A009B0EFA}"/>
              </a:ext>
            </a:extLst>
          </p:cNvPr>
          <p:cNvSpPr>
            <a:spLocks noGrp="1"/>
          </p:cNvSpPr>
          <p:nvPr>
            <p:ph type="body" sz="quarter" idx="16" hasCustomPrompt="1"/>
          </p:nvPr>
        </p:nvSpPr>
        <p:spPr>
          <a:xfrm>
            <a:off x="4592221" y="2225622"/>
            <a:ext cx="3953467" cy="3434467"/>
          </a:xfrm>
        </p:spPr>
        <p:txBody>
          <a:bodyPr wrap="square" numCol="1" spcCol="360000">
            <a:noAutofit/>
          </a:bodyPr>
          <a:lstStyle>
            <a:lvl1pPr>
              <a:buClr>
                <a:schemeClr val="bg2"/>
              </a:buClr>
              <a:defRPr sz="2400" cap="all" baseline="0">
                <a:solidFill>
                  <a:schemeClr val="bg1"/>
                </a:solidFill>
                <a:latin typeface="Raleway Light" panose="020B0403030101060003" pitchFamily="34" charset="77"/>
              </a:defRPr>
            </a:lvl1pPr>
            <a:lvl2pPr marL="457200" indent="0">
              <a:buNone/>
              <a:defRPr/>
            </a:lvl2pPr>
          </a:lstStyle>
          <a:p>
            <a:r>
              <a:rPr lang="de-DE" dirty="0"/>
              <a:t>Titel </a:t>
            </a:r>
            <a:r>
              <a:rPr lang="de-DE" dirty="0" err="1"/>
              <a:t>of</a:t>
            </a:r>
            <a:r>
              <a:rPr lang="de-DE" dirty="0"/>
              <a:t> </a:t>
            </a:r>
            <a:r>
              <a:rPr lang="de-DE" dirty="0" err="1"/>
              <a:t>chapter</a:t>
            </a:r>
            <a:endParaRPr lang="de-DE" dirty="0"/>
          </a:p>
          <a:p>
            <a:pPr marL="800100" lvl="1" indent="-342900">
              <a:buClr>
                <a:schemeClr val="bg1"/>
              </a:buClr>
              <a:buFont typeface="+mj-lt"/>
              <a:buAutoNum type="arabicPeriod"/>
            </a:pPr>
            <a:r>
              <a:rPr lang="de-DE" dirty="0" err="1">
                <a:solidFill>
                  <a:schemeClr val="bg1"/>
                </a:solidFill>
              </a:rPr>
              <a:t>Lorem</a:t>
            </a:r>
            <a:r>
              <a:rPr lang="de-DE" dirty="0">
                <a:solidFill>
                  <a:schemeClr val="bg1"/>
                </a:solidFill>
              </a:rPr>
              <a:t> </a:t>
            </a:r>
            <a:r>
              <a:rPr lang="de-DE" dirty="0" err="1">
                <a:solidFill>
                  <a:schemeClr val="bg1"/>
                </a:solidFill>
              </a:rPr>
              <a:t>ipsum</a:t>
            </a:r>
            <a:r>
              <a:rPr lang="de-DE" dirty="0">
                <a:solidFill>
                  <a:schemeClr val="bg1"/>
                </a:solidFill>
              </a:rPr>
              <a:t> </a:t>
            </a:r>
            <a:r>
              <a:rPr lang="de-DE" dirty="0" err="1">
                <a:solidFill>
                  <a:schemeClr val="bg1"/>
                </a:solidFill>
              </a:rPr>
              <a:t>solor</a:t>
            </a:r>
            <a:r>
              <a:rPr lang="de-DE" dirty="0">
                <a:solidFill>
                  <a:schemeClr val="bg1"/>
                </a:solidFill>
              </a:rPr>
              <a:t> </a:t>
            </a:r>
            <a:r>
              <a:rPr lang="de-DE" dirty="0" err="1">
                <a:solidFill>
                  <a:schemeClr val="bg1"/>
                </a:solidFill>
              </a:rPr>
              <a:t>sit</a:t>
            </a:r>
            <a:r>
              <a:rPr lang="de-DE" dirty="0">
                <a:solidFill>
                  <a:schemeClr val="bg1"/>
                </a:solidFill>
              </a:rPr>
              <a:t> </a:t>
            </a:r>
            <a:r>
              <a:rPr lang="de-DE" dirty="0" err="1">
                <a:solidFill>
                  <a:schemeClr val="bg1"/>
                </a:solidFill>
              </a:rPr>
              <a:t>amet</a:t>
            </a:r>
            <a:endParaRPr lang="de-DE" dirty="0">
              <a:solidFill>
                <a:schemeClr val="bg1"/>
              </a:solidFill>
            </a:endParaRPr>
          </a:p>
          <a:p>
            <a:r>
              <a:rPr lang="de-DE" dirty="0"/>
              <a:t>Titel </a:t>
            </a:r>
            <a:r>
              <a:rPr lang="de-DE" dirty="0" err="1"/>
              <a:t>of</a:t>
            </a:r>
            <a:r>
              <a:rPr lang="de-DE" dirty="0"/>
              <a:t> </a:t>
            </a:r>
            <a:r>
              <a:rPr lang="de-DE" dirty="0" err="1"/>
              <a:t>chapter</a:t>
            </a:r>
            <a:endParaRPr lang="de-DE" dirty="0"/>
          </a:p>
          <a:p>
            <a:pPr marL="800100" lvl="1" indent="-342900">
              <a:buClr>
                <a:schemeClr val="bg1"/>
              </a:buClr>
              <a:buFont typeface="+mj-lt"/>
              <a:buAutoNum type="arabicPeriod"/>
            </a:pPr>
            <a:r>
              <a:rPr lang="de-DE" dirty="0" err="1">
                <a:solidFill>
                  <a:schemeClr val="bg1"/>
                </a:solidFill>
              </a:rPr>
              <a:t>Lorem</a:t>
            </a:r>
            <a:r>
              <a:rPr lang="de-DE" dirty="0">
                <a:solidFill>
                  <a:schemeClr val="bg1"/>
                </a:solidFill>
              </a:rPr>
              <a:t> </a:t>
            </a:r>
            <a:r>
              <a:rPr lang="de-DE" dirty="0" err="1">
                <a:solidFill>
                  <a:schemeClr val="bg1"/>
                </a:solidFill>
              </a:rPr>
              <a:t>ipsum</a:t>
            </a:r>
            <a:r>
              <a:rPr lang="de-DE" dirty="0">
                <a:solidFill>
                  <a:schemeClr val="bg1"/>
                </a:solidFill>
              </a:rPr>
              <a:t> </a:t>
            </a:r>
            <a:r>
              <a:rPr lang="de-DE" dirty="0" err="1">
                <a:solidFill>
                  <a:schemeClr val="bg1"/>
                </a:solidFill>
              </a:rPr>
              <a:t>solor</a:t>
            </a:r>
            <a:r>
              <a:rPr lang="de-DE" dirty="0">
                <a:solidFill>
                  <a:schemeClr val="bg1"/>
                </a:solidFill>
              </a:rPr>
              <a:t> </a:t>
            </a:r>
            <a:r>
              <a:rPr lang="de-DE" dirty="0" err="1">
                <a:solidFill>
                  <a:schemeClr val="bg1"/>
                </a:solidFill>
              </a:rPr>
              <a:t>sit</a:t>
            </a:r>
            <a:r>
              <a:rPr lang="de-DE" dirty="0">
                <a:solidFill>
                  <a:schemeClr val="bg1"/>
                </a:solidFill>
              </a:rPr>
              <a:t> </a:t>
            </a:r>
            <a:r>
              <a:rPr lang="de-DE" dirty="0" err="1">
                <a:solidFill>
                  <a:schemeClr val="bg1"/>
                </a:solidFill>
              </a:rPr>
              <a:t>amet</a:t>
            </a:r>
            <a:endParaRPr lang="de-DE" dirty="0">
              <a:solidFill>
                <a:schemeClr val="bg1"/>
              </a:solidFill>
            </a:endParaRPr>
          </a:p>
          <a:p>
            <a:r>
              <a:rPr lang="de-DE" dirty="0"/>
              <a:t>Titel </a:t>
            </a:r>
            <a:r>
              <a:rPr lang="de-DE" dirty="0" err="1"/>
              <a:t>of</a:t>
            </a:r>
            <a:r>
              <a:rPr lang="de-DE" dirty="0"/>
              <a:t> </a:t>
            </a:r>
            <a:r>
              <a:rPr lang="de-DE" dirty="0" err="1"/>
              <a:t>chapter</a:t>
            </a:r>
            <a:endParaRPr lang="de-DE" dirty="0"/>
          </a:p>
          <a:p>
            <a:pPr marL="800100" lvl="1" indent="-342900">
              <a:buClr>
                <a:schemeClr val="bg1"/>
              </a:buClr>
              <a:buFont typeface="+mj-lt"/>
              <a:buAutoNum type="arabicPeriod"/>
            </a:pPr>
            <a:r>
              <a:rPr lang="de-DE" dirty="0" err="1">
                <a:solidFill>
                  <a:schemeClr val="bg1"/>
                </a:solidFill>
              </a:rPr>
              <a:t>Lorem</a:t>
            </a:r>
            <a:r>
              <a:rPr lang="de-DE" dirty="0">
                <a:solidFill>
                  <a:schemeClr val="bg1"/>
                </a:solidFill>
              </a:rPr>
              <a:t> </a:t>
            </a:r>
            <a:r>
              <a:rPr lang="de-DE" dirty="0" err="1">
                <a:solidFill>
                  <a:schemeClr val="bg1"/>
                </a:solidFill>
              </a:rPr>
              <a:t>ipsum</a:t>
            </a:r>
            <a:r>
              <a:rPr lang="de-DE" dirty="0">
                <a:solidFill>
                  <a:schemeClr val="bg1"/>
                </a:solidFill>
              </a:rPr>
              <a:t> </a:t>
            </a:r>
            <a:r>
              <a:rPr lang="de-DE" dirty="0" err="1">
                <a:solidFill>
                  <a:schemeClr val="bg1"/>
                </a:solidFill>
              </a:rPr>
              <a:t>solor</a:t>
            </a:r>
            <a:r>
              <a:rPr lang="de-DE" dirty="0">
                <a:solidFill>
                  <a:schemeClr val="bg1"/>
                </a:solidFill>
              </a:rPr>
              <a:t> </a:t>
            </a:r>
            <a:r>
              <a:rPr lang="de-DE" dirty="0" err="1">
                <a:solidFill>
                  <a:schemeClr val="bg1"/>
                </a:solidFill>
              </a:rPr>
              <a:t>sit</a:t>
            </a:r>
            <a:r>
              <a:rPr lang="de-DE" dirty="0">
                <a:solidFill>
                  <a:schemeClr val="bg1"/>
                </a:solidFill>
              </a:rPr>
              <a:t> </a:t>
            </a:r>
            <a:r>
              <a:rPr lang="de-DE" dirty="0" err="1">
                <a:solidFill>
                  <a:schemeClr val="bg1"/>
                </a:solidFill>
              </a:rPr>
              <a:t>amet</a:t>
            </a:r>
            <a:endParaRPr lang="de-DE" dirty="0">
              <a:solidFill>
                <a:schemeClr val="bg1"/>
              </a:solidFill>
            </a:endParaRPr>
          </a:p>
          <a:p>
            <a:pPr marL="800100" lvl="1" indent="-342900">
              <a:buClr>
                <a:schemeClr val="bg1"/>
              </a:buClr>
              <a:buFont typeface="+mj-lt"/>
              <a:buAutoNum type="arabicPeriod"/>
            </a:pPr>
            <a:r>
              <a:rPr lang="de-DE" dirty="0" err="1">
                <a:solidFill>
                  <a:schemeClr val="bg1"/>
                </a:solidFill>
              </a:rPr>
              <a:t>Lorem</a:t>
            </a:r>
            <a:r>
              <a:rPr lang="de-DE" dirty="0">
                <a:solidFill>
                  <a:schemeClr val="bg1"/>
                </a:solidFill>
              </a:rPr>
              <a:t> </a:t>
            </a:r>
            <a:r>
              <a:rPr lang="de-DE" dirty="0" err="1">
                <a:solidFill>
                  <a:schemeClr val="bg1"/>
                </a:solidFill>
              </a:rPr>
              <a:t>ispum</a:t>
            </a:r>
            <a:r>
              <a:rPr lang="de-DE" dirty="0">
                <a:solidFill>
                  <a:schemeClr val="bg1"/>
                </a:solidFill>
              </a:rPr>
              <a:t> </a:t>
            </a:r>
            <a:r>
              <a:rPr lang="de-DE" dirty="0" err="1">
                <a:solidFill>
                  <a:schemeClr val="bg1"/>
                </a:solidFill>
              </a:rPr>
              <a:t>dolor</a:t>
            </a:r>
            <a:r>
              <a:rPr lang="de-DE" dirty="0">
                <a:solidFill>
                  <a:schemeClr val="bg1"/>
                </a:solidFill>
              </a:rPr>
              <a:t> </a:t>
            </a:r>
            <a:r>
              <a:rPr lang="de-DE" dirty="0" err="1">
                <a:solidFill>
                  <a:schemeClr val="bg1"/>
                </a:solidFill>
              </a:rPr>
              <a:t>sit</a:t>
            </a:r>
            <a:r>
              <a:rPr lang="de-DE" dirty="0">
                <a:solidFill>
                  <a:schemeClr val="bg1"/>
                </a:solidFill>
              </a:rPr>
              <a:t> </a:t>
            </a:r>
            <a:r>
              <a:rPr lang="de-DE" dirty="0" err="1">
                <a:solidFill>
                  <a:schemeClr val="bg1"/>
                </a:solidFill>
              </a:rPr>
              <a:t>amet</a:t>
            </a:r>
            <a:endParaRPr lang="de-DE" dirty="0">
              <a:solidFill>
                <a:schemeClr val="bg1"/>
              </a:solidFill>
            </a:endParaRPr>
          </a:p>
        </p:txBody>
      </p:sp>
      <p:sp>
        <p:nvSpPr>
          <p:cNvPr id="6" name="Fußzeilenplatzhalter 5">
            <a:extLst>
              <a:ext uri="{FF2B5EF4-FFF2-40B4-BE49-F238E27FC236}">
                <a16:creationId xmlns:a16="http://schemas.microsoft.com/office/drawing/2014/main" id="{29B0D5F4-163F-F2A9-D32F-7ACF47CA8753}"/>
              </a:ext>
            </a:extLst>
          </p:cNvPr>
          <p:cNvSpPr>
            <a:spLocks noGrp="1"/>
          </p:cNvSpPr>
          <p:nvPr>
            <p:ph type="ftr" sz="quarter" idx="17"/>
          </p:nvPr>
        </p:nvSpPr>
        <p:spPr/>
        <p:txBody>
          <a:bodyPr/>
          <a:lstStyle/>
          <a:p>
            <a:endParaRPr lang="de-DE"/>
          </a:p>
        </p:txBody>
      </p:sp>
      <p:sp>
        <p:nvSpPr>
          <p:cNvPr id="8" name="Foliennummernplatzhalter 7">
            <a:extLst>
              <a:ext uri="{FF2B5EF4-FFF2-40B4-BE49-F238E27FC236}">
                <a16:creationId xmlns:a16="http://schemas.microsoft.com/office/drawing/2014/main" id="{04CA929C-127B-33F1-54F3-45C975A5857F}"/>
              </a:ext>
            </a:extLst>
          </p:cNvPr>
          <p:cNvSpPr>
            <a:spLocks noGrp="1"/>
          </p:cNvSpPr>
          <p:nvPr>
            <p:ph type="sldNum" sz="quarter" idx="18"/>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2725918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Divider Image">
    <p:bg>
      <p:bgRef idx="1001">
        <a:schemeClr val="bg1"/>
      </p:bgRef>
    </p:bg>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B70028B9-FF25-A095-0496-3C3486C463F3}"/>
              </a:ext>
            </a:extLst>
          </p:cNvPr>
          <p:cNvSpPr>
            <a:spLocks noGrp="1"/>
          </p:cNvSpPr>
          <p:nvPr>
            <p:ph type="pic" sz="quarter" idx="10"/>
          </p:nvPr>
        </p:nvSpPr>
        <p:spPr>
          <a:xfrm>
            <a:off x="0" y="0"/>
            <a:ext cx="12193200" cy="4212000"/>
          </a:xfrm>
          <a:solidFill>
            <a:schemeClr val="bg1">
              <a:lumMod val="85000"/>
            </a:schemeClr>
          </a:solidFill>
        </p:spPr>
        <p:txBody>
          <a:bodyPr>
            <a:normAutofit/>
          </a:bodyPr>
          <a:lstStyle>
            <a:lvl1pPr marL="0" indent="0">
              <a:buFontTx/>
              <a:buNone/>
              <a:defRPr sz="1200" baseline="0">
                <a:solidFill>
                  <a:srgbClr val="C00000"/>
                </a:solidFill>
              </a:defRPr>
            </a:lvl1pPr>
          </a:lstStyle>
          <a:p>
            <a:endParaRPr lang="de-DE" dirty="0"/>
          </a:p>
        </p:txBody>
      </p:sp>
      <p:sp>
        <p:nvSpPr>
          <p:cNvPr id="6" name="Titel 5">
            <a:extLst>
              <a:ext uri="{FF2B5EF4-FFF2-40B4-BE49-F238E27FC236}">
                <a16:creationId xmlns:a16="http://schemas.microsoft.com/office/drawing/2014/main" id="{E9F5C532-F419-EEDC-C143-ED42F0694223}"/>
              </a:ext>
            </a:extLst>
          </p:cNvPr>
          <p:cNvSpPr>
            <a:spLocks noGrp="1"/>
          </p:cNvSpPr>
          <p:nvPr>
            <p:ph type="title" hasCustomPrompt="1"/>
          </p:nvPr>
        </p:nvSpPr>
        <p:spPr>
          <a:xfrm>
            <a:off x="838200" y="2886437"/>
            <a:ext cx="10515600" cy="1325563"/>
          </a:xfrm>
        </p:spPr>
        <p:txBody>
          <a:bodyPr/>
          <a:lstStyle/>
          <a:p>
            <a:r>
              <a:rPr lang="de-DE" dirty="0"/>
              <a:t>Insert Chapter Titel</a:t>
            </a:r>
          </a:p>
        </p:txBody>
      </p:sp>
      <p:sp>
        <p:nvSpPr>
          <p:cNvPr id="11" name="Textplatzhalter 10">
            <a:extLst>
              <a:ext uri="{FF2B5EF4-FFF2-40B4-BE49-F238E27FC236}">
                <a16:creationId xmlns:a16="http://schemas.microsoft.com/office/drawing/2014/main" id="{1D4A2A62-215F-B1C4-F924-B37A40D65A19}"/>
              </a:ext>
            </a:extLst>
          </p:cNvPr>
          <p:cNvSpPr>
            <a:spLocks noGrp="1"/>
          </p:cNvSpPr>
          <p:nvPr>
            <p:ph type="body" sz="quarter" idx="11" hasCustomPrompt="1"/>
          </p:nvPr>
        </p:nvSpPr>
        <p:spPr>
          <a:xfrm>
            <a:off x="838200" y="4492625"/>
            <a:ext cx="10515600" cy="1377950"/>
          </a:xfrm>
        </p:spPr>
        <p:txBody>
          <a:bodyPr>
            <a:noAutofit/>
          </a:bodyPr>
          <a:lstStyle>
            <a:lvl1pPr marL="0" indent="0">
              <a:lnSpc>
                <a:spcPts val="2560"/>
              </a:lnSpc>
              <a:buFontTx/>
              <a:buNone/>
              <a:defRPr sz="160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Insert </a:t>
            </a:r>
            <a:r>
              <a:rPr lang="de-DE" dirty="0" err="1"/>
              <a:t>subline</a:t>
            </a:r>
            <a:r>
              <a:rPr lang="de-DE" dirty="0"/>
              <a:t> </a:t>
            </a:r>
            <a:r>
              <a:rPr lang="de-DE" dirty="0" err="1"/>
              <a:t>or</a:t>
            </a:r>
            <a:r>
              <a:rPr lang="de-DE" dirty="0"/>
              <a:t> </a:t>
            </a:r>
            <a:r>
              <a:rPr lang="de-DE" dirty="0" err="1"/>
              <a:t>short</a:t>
            </a:r>
            <a:r>
              <a:rPr lang="de-DE" dirty="0"/>
              <a:t> </a:t>
            </a:r>
            <a:r>
              <a:rPr lang="de-DE" dirty="0" err="1"/>
              <a:t>intro</a:t>
            </a:r>
            <a:r>
              <a:rPr lang="de-DE" dirty="0"/>
              <a:t> </a:t>
            </a:r>
            <a:r>
              <a:rPr lang="de-DE" dirty="0" err="1"/>
              <a:t>text</a:t>
            </a:r>
            <a:endParaRPr lang="de-DE" dirty="0"/>
          </a:p>
        </p:txBody>
      </p:sp>
      <p:sp>
        <p:nvSpPr>
          <p:cNvPr id="4" name="Fußzeilenplatzhalter 3">
            <a:extLst>
              <a:ext uri="{FF2B5EF4-FFF2-40B4-BE49-F238E27FC236}">
                <a16:creationId xmlns:a16="http://schemas.microsoft.com/office/drawing/2014/main" id="{5D8B6A8F-E346-0892-DB2F-F026D9C60B3B}"/>
              </a:ext>
            </a:extLst>
          </p:cNvPr>
          <p:cNvSpPr>
            <a:spLocks noGrp="1"/>
          </p:cNvSpPr>
          <p:nvPr>
            <p:ph type="ftr" sz="quarter" idx="12"/>
          </p:nvPr>
        </p:nvSpPr>
        <p:spPr/>
        <p:txBody>
          <a:bodyPr/>
          <a:lstStyle/>
          <a:p>
            <a:endParaRPr lang="de-DE"/>
          </a:p>
        </p:txBody>
      </p:sp>
      <p:sp>
        <p:nvSpPr>
          <p:cNvPr id="7" name="Foliennummernplatzhalter 6">
            <a:extLst>
              <a:ext uri="{FF2B5EF4-FFF2-40B4-BE49-F238E27FC236}">
                <a16:creationId xmlns:a16="http://schemas.microsoft.com/office/drawing/2014/main" id="{4CC9E24A-518D-EEFC-FB14-16A0B422A772}"/>
              </a:ext>
            </a:extLst>
          </p:cNvPr>
          <p:cNvSpPr>
            <a:spLocks noGrp="1"/>
          </p:cNvSpPr>
          <p:nvPr>
            <p:ph type="sldNum" sz="quarter" idx="13"/>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57377778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Divider blue">
    <p:bg>
      <p:bgRef idx="1001">
        <a:schemeClr val="bg1"/>
      </p:bgRef>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94889177-58B6-EE94-237B-E9B5EDAD32FA}"/>
              </a:ext>
            </a:extLst>
          </p:cNvPr>
          <p:cNvSpPr/>
          <p:nvPr/>
        </p:nvSpPr>
        <p:spPr>
          <a:xfrm>
            <a:off x="0" y="0"/>
            <a:ext cx="12192000" cy="4212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Titel 5">
            <a:extLst>
              <a:ext uri="{FF2B5EF4-FFF2-40B4-BE49-F238E27FC236}">
                <a16:creationId xmlns:a16="http://schemas.microsoft.com/office/drawing/2014/main" id="{E9F5C532-F419-EEDC-C143-ED42F0694223}"/>
              </a:ext>
            </a:extLst>
          </p:cNvPr>
          <p:cNvSpPr>
            <a:spLocks noGrp="1"/>
          </p:cNvSpPr>
          <p:nvPr>
            <p:ph type="title" hasCustomPrompt="1"/>
          </p:nvPr>
        </p:nvSpPr>
        <p:spPr>
          <a:xfrm>
            <a:off x="838200" y="2886437"/>
            <a:ext cx="10515600" cy="1325563"/>
          </a:xfrm>
        </p:spPr>
        <p:txBody>
          <a:bodyPr/>
          <a:lstStyle>
            <a:lvl1pPr>
              <a:defRPr baseline="0">
                <a:solidFill>
                  <a:schemeClr val="bg1"/>
                </a:solidFill>
              </a:defRPr>
            </a:lvl1pPr>
          </a:lstStyle>
          <a:p>
            <a:r>
              <a:rPr lang="de-DE" dirty="0"/>
              <a:t>Insert Chapter Titel</a:t>
            </a:r>
          </a:p>
        </p:txBody>
      </p:sp>
      <p:sp>
        <p:nvSpPr>
          <p:cNvPr id="11" name="Textplatzhalter 10">
            <a:extLst>
              <a:ext uri="{FF2B5EF4-FFF2-40B4-BE49-F238E27FC236}">
                <a16:creationId xmlns:a16="http://schemas.microsoft.com/office/drawing/2014/main" id="{1D4A2A62-215F-B1C4-F924-B37A40D65A19}"/>
              </a:ext>
            </a:extLst>
          </p:cNvPr>
          <p:cNvSpPr>
            <a:spLocks noGrp="1"/>
          </p:cNvSpPr>
          <p:nvPr>
            <p:ph type="body" sz="quarter" idx="11" hasCustomPrompt="1"/>
          </p:nvPr>
        </p:nvSpPr>
        <p:spPr>
          <a:xfrm>
            <a:off x="838200" y="4492625"/>
            <a:ext cx="10515600" cy="1377950"/>
          </a:xfrm>
        </p:spPr>
        <p:txBody>
          <a:bodyPr>
            <a:normAutofit/>
          </a:bodyPr>
          <a:lstStyle>
            <a:lvl1pPr marL="0" indent="0">
              <a:buFontTx/>
              <a:buNone/>
              <a:defRPr sz="2200" baseline="0">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Insert </a:t>
            </a:r>
            <a:r>
              <a:rPr lang="de-DE" dirty="0" err="1"/>
              <a:t>subline</a:t>
            </a:r>
            <a:r>
              <a:rPr lang="de-DE" dirty="0"/>
              <a:t> </a:t>
            </a:r>
            <a:r>
              <a:rPr lang="de-DE" dirty="0" err="1"/>
              <a:t>or</a:t>
            </a:r>
            <a:r>
              <a:rPr lang="de-DE" dirty="0"/>
              <a:t> </a:t>
            </a:r>
            <a:r>
              <a:rPr lang="de-DE" dirty="0" err="1"/>
              <a:t>short</a:t>
            </a:r>
            <a:r>
              <a:rPr lang="de-DE" dirty="0"/>
              <a:t> </a:t>
            </a:r>
            <a:r>
              <a:rPr lang="de-DE" dirty="0" err="1"/>
              <a:t>intro</a:t>
            </a:r>
            <a:r>
              <a:rPr lang="de-DE" dirty="0"/>
              <a:t> </a:t>
            </a:r>
            <a:r>
              <a:rPr lang="de-DE" dirty="0" err="1"/>
              <a:t>text</a:t>
            </a:r>
            <a:endParaRPr lang="de-DE" dirty="0"/>
          </a:p>
        </p:txBody>
      </p:sp>
      <p:sp>
        <p:nvSpPr>
          <p:cNvPr id="3" name="Fußzeilenplatzhalter 2">
            <a:extLst>
              <a:ext uri="{FF2B5EF4-FFF2-40B4-BE49-F238E27FC236}">
                <a16:creationId xmlns:a16="http://schemas.microsoft.com/office/drawing/2014/main" id="{361B8330-D9EF-BF32-20D4-95D91B6CD8C2}"/>
              </a:ext>
            </a:extLst>
          </p:cNvPr>
          <p:cNvSpPr>
            <a:spLocks noGrp="1"/>
          </p:cNvSpPr>
          <p:nvPr>
            <p:ph type="ftr" sz="quarter" idx="12"/>
          </p:nvPr>
        </p:nvSpPr>
        <p:spPr/>
        <p:txBody>
          <a:bodyPr/>
          <a:lstStyle/>
          <a:p>
            <a:endParaRPr lang="de-DE"/>
          </a:p>
        </p:txBody>
      </p:sp>
      <p:sp>
        <p:nvSpPr>
          <p:cNvPr id="4" name="Foliennummernplatzhalter 3">
            <a:extLst>
              <a:ext uri="{FF2B5EF4-FFF2-40B4-BE49-F238E27FC236}">
                <a16:creationId xmlns:a16="http://schemas.microsoft.com/office/drawing/2014/main" id="{3A89C766-EACC-A29D-C1F3-354ADB230B57}"/>
              </a:ext>
            </a:extLst>
          </p:cNvPr>
          <p:cNvSpPr>
            <a:spLocks noGrp="1"/>
          </p:cNvSpPr>
          <p:nvPr>
            <p:ph type="sldNum" sz="quarter" idx="13"/>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1699322203"/>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el + Text">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79FE8F3E-4BDB-DFBA-1570-14DA7A5E25E0}"/>
              </a:ext>
            </a:extLst>
          </p:cNvPr>
          <p:cNvSpPr>
            <a:spLocks noGrp="1"/>
          </p:cNvSpPr>
          <p:nvPr>
            <p:ph type="title"/>
          </p:nvPr>
        </p:nvSpPr>
        <p:spPr>
          <a:xfrm>
            <a:off x="552151" y="481977"/>
            <a:ext cx="5543849" cy="5934698"/>
          </a:xfrm>
        </p:spPr>
        <p:txBody>
          <a:bodyPr anchor="ctr" anchorCtr="0"/>
          <a:lstStyle>
            <a:lvl1pPr algn="l">
              <a:defRPr sz="3500" baseline="0">
                <a:solidFill>
                  <a:schemeClr val="tx1"/>
                </a:solidFill>
              </a:defRPr>
            </a:lvl1pPr>
          </a:lstStyle>
          <a:p>
            <a:r>
              <a:rPr lang="de-DE" dirty="0"/>
              <a:t>Mastertitelformat bearbeiten</a:t>
            </a:r>
          </a:p>
        </p:txBody>
      </p:sp>
      <p:sp>
        <p:nvSpPr>
          <p:cNvPr id="9" name="Textplatzhalter 2">
            <a:extLst>
              <a:ext uri="{FF2B5EF4-FFF2-40B4-BE49-F238E27FC236}">
                <a16:creationId xmlns:a16="http://schemas.microsoft.com/office/drawing/2014/main" id="{61BA0BC8-F108-03CD-1307-379EF000AB56}"/>
              </a:ext>
            </a:extLst>
          </p:cNvPr>
          <p:cNvSpPr>
            <a:spLocks noGrp="1"/>
          </p:cNvSpPr>
          <p:nvPr>
            <p:ph type="body" idx="1" hasCustomPrompt="1"/>
          </p:nvPr>
        </p:nvSpPr>
        <p:spPr>
          <a:xfrm>
            <a:off x="6412993" y="481977"/>
            <a:ext cx="5226856" cy="5934698"/>
          </a:xfrm>
        </p:spPr>
        <p:txBody>
          <a:bodyPr numCol="1" spcCol="720000" anchor="ctr" anchorCtr="0">
            <a:noAutofit/>
          </a:bodyPr>
          <a:lstStyle>
            <a:lvl1pPr marL="0" indent="0">
              <a:lnSpc>
                <a:spcPct val="150000"/>
              </a:lnSpc>
              <a:buNone/>
              <a:defRPr sz="1400" baseline="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p:txBody>
      </p:sp>
      <p:sp>
        <p:nvSpPr>
          <p:cNvPr id="2" name="Fußzeilenplatzhalter 1">
            <a:extLst>
              <a:ext uri="{FF2B5EF4-FFF2-40B4-BE49-F238E27FC236}">
                <a16:creationId xmlns:a16="http://schemas.microsoft.com/office/drawing/2014/main" id="{77043CEF-7D59-DC8B-1EA7-CF2FC6BE4475}"/>
              </a:ext>
            </a:extLst>
          </p:cNvPr>
          <p:cNvSpPr>
            <a:spLocks noGrp="1"/>
          </p:cNvSpPr>
          <p:nvPr>
            <p:ph type="ftr" sz="quarter" idx="10"/>
          </p:nvPr>
        </p:nvSpPr>
        <p:spPr/>
        <p:txBody>
          <a:bodyPr/>
          <a:lstStyle/>
          <a:p>
            <a:endParaRPr lang="de-DE"/>
          </a:p>
        </p:txBody>
      </p:sp>
      <p:sp>
        <p:nvSpPr>
          <p:cNvPr id="3" name="Foliennummernplatzhalter 2">
            <a:extLst>
              <a:ext uri="{FF2B5EF4-FFF2-40B4-BE49-F238E27FC236}">
                <a16:creationId xmlns:a16="http://schemas.microsoft.com/office/drawing/2014/main" id="{FBB55204-36E7-4E74-41DC-8CAC804474EA}"/>
              </a:ext>
            </a:extLst>
          </p:cNvPr>
          <p:cNvSpPr>
            <a:spLocks noGrp="1"/>
          </p:cNvSpPr>
          <p:nvPr>
            <p:ph type="sldNum" sz="quarter" idx="11"/>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198005508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el + Text 2 columns">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7CA500F3-883E-9E28-C66B-2753ADD5E48E}"/>
              </a:ext>
            </a:extLst>
          </p:cNvPr>
          <p:cNvSpPr>
            <a:spLocks noGrp="1"/>
          </p:cNvSpPr>
          <p:nvPr>
            <p:ph type="body" idx="1" hasCustomPrompt="1"/>
          </p:nvPr>
        </p:nvSpPr>
        <p:spPr>
          <a:xfrm>
            <a:off x="552151" y="2152186"/>
            <a:ext cx="11119895" cy="4264490"/>
          </a:xfrm>
        </p:spPr>
        <p:txBody>
          <a:bodyPr numCol="2" spcCol="720000">
            <a:noAutofit/>
          </a:bodyPr>
          <a:lstStyle>
            <a:lvl1pPr marL="0" indent="0">
              <a:lnSpc>
                <a:spcPct val="150000"/>
              </a:lnSpc>
              <a:buNone/>
              <a:defRPr sz="1400" baseline="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endParaRPr lang="de-DE" dirty="0"/>
          </a:p>
          <a:p>
            <a:pPr lvl="0"/>
            <a:endParaRPr lang="de-DE" dirty="0"/>
          </a:p>
          <a:p>
            <a:pPr marL="0" marR="0" lvl="0" indent="0" algn="l" defTabSz="914400" rtl="0" eaLnBrk="1" fontAlgn="auto" latinLnBrk="0" hangingPunct="1">
              <a:lnSpc>
                <a:spcPct val="150000"/>
              </a:lnSpc>
              <a:spcBef>
                <a:spcPts val="1000"/>
              </a:spcBef>
              <a:spcAft>
                <a:spcPts val="0"/>
              </a:spcAft>
              <a:buClr>
                <a:schemeClr val="tx2"/>
              </a:buClr>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endParaRPr lang="de-DE" dirty="0"/>
          </a:p>
        </p:txBody>
      </p:sp>
      <p:sp>
        <p:nvSpPr>
          <p:cNvPr id="8" name="Titel 1">
            <a:extLst>
              <a:ext uri="{FF2B5EF4-FFF2-40B4-BE49-F238E27FC236}">
                <a16:creationId xmlns:a16="http://schemas.microsoft.com/office/drawing/2014/main" id="{FFDCE9FD-AF2B-DC27-FCAB-07A6991DD62E}"/>
              </a:ext>
            </a:extLst>
          </p:cNvPr>
          <p:cNvSpPr>
            <a:spLocks noGrp="1"/>
          </p:cNvSpPr>
          <p:nvPr>
            <p:ph type="title"/>
          </p:nvPr>
        </p:nvSpPr>
        <p:spPr>
          <a:xfrm>
            <a:off x="552151" y="481977"/>
            <a:ext cx="11119895" cy="1257613"/>
          </a:xfrm>
        </p:spPr>
        <p:txBody>
          <a:bodyPr anchor="ctr" anchorCtr="0"/>
          <a:lstStyle>
            <a:lvl1pPr algn="l">
              <a:defRPr sz="3500" baseline="0">
                <a:solidFill>
                  <a:schemeClr val="tx1"/>
                </a:solidFill>
              </a:defRPr>
            </a:lvl1pPr>
          </a:lstStyle>
          <a:p>
            <a:r>
              <a:rPr lang="de-DE" dirty="0"/>
              <a:t>Mastertitelformat bearbeiten</a:t>
            </a:r>
          </a:p>
        </p:txBody>
      </p:sp>
      <p:sp>
        <p:nvSpPr>
          <p:cNvPr id="2" name="Fußzeilenplatzhalter 1">
            <a:extLst>
              <a:ext uri="{FF2B5EF4-FFF2-40B4-BE49-F238E27FC236}">
                <a16:creationId xmlns:a16="http://schemas.microsoft.com/office/drawing/2014/main" id="{01CE9FEF-4656-7677-2580-E07A799C17DE}"/>
              </a:ext>
            </a:extLst>
          </p:cNvPr>
          <p:cNvSpPr>
            <a:spLocks noGrp="1"/>
          </p:cNvSpPr>
          <p:nvPr>
            <p:ph type="ftr" sz="quarter" idx="10"/>
          </p:nvPr>
        </p:nvSpPr>
        <p:spPr/>
        <p:txBody>
          <a:bodyPr/>
          <a:lstStyle/>
          <a:p>
            <a:endParaRPr lang="de-DE"/>
          </a:p>
        </p:txBody>
      </p:sp>
      <p:sp>
        <p:nvSpPr>
          <p:cNvPr id="3" name="Foliennummernplatzhalter 2">
            <a:extLst>
              <a:ext uri="{FF2B5EF4-FFF2-40B4-BE49-F238E27FC236}">
                <a16:creationId xmlns:a16="http://schemas.microsoft.com/office/drawing/2014/main" id="{158C256C-6AE5-2557-503D-E7E9549CD360}"/>
              </a:ext>
            </a:extLst>
          </p:cNvPr>
          <p:cNvSpPr>
            <a:spLocks noGrp="1"/>
          </p:cNvSpPr>
          <p:nvPr>
            <p:ph type="sldNum" sz="quarter" idx="11"/>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2137997953"/>
      </p:ext>
    </p:extLst>
  </p:cSld>
  <p:clrMapOvr>
    <a:masterClrMapping/>
  </p:clrMapOvr>
  <p:extLst>
    <p:ext uri="{DCECCB84-F9BA-43D5-87BE-67443E8EF086}">
      <p15:sldGuideLst xmlns:p15="http://schemas.microsoft.com/office/powerpoint/2012/main">
        <p15:guide id="1" orient="horz" pos="404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el + Text 1 column">
    <p:spTree>
      <p:nvGrpSpPr>
        <p:cNvPr id="1" name=""/>
        <p:cNvGrpSpPr/>
        <p:nvPr/>
      </p:nvGrpSpPr>
      <p:grpSpPr>
        <a:xfrm>
          <a:off x="0" y="0"/>
          <a:ext cx="0" cy="0"/>
          <a:chOff x="0" y="0"/>
          <a:chExt cx="0" cy="0"/>
        </a:xfrm>
      </p:grpSpPr>
      <p:sp>
        <p:nvSpPr>
          <p:cNvPr id="6" name="Textplatzhalter 2">
            <a:extLst>
              <a:ext uri="{FF2B5EF4-FFF2-40B4-BE49-F238E27FC236}">
                <a16:creationId xmlns:a16="http://schemas.microsoft.com/office/drawing/2014/main" id="{7CA500F3-883E-9E28-C66B-2753ADD5E48E}"/>
              </a:ext>
            </a:extLst>
          </p:cNvPr>
          <p:cNvSpPr>
            <a:spLocks noGrp="1"/>
          </p:cNvSpPr>
          <p:nvPr>
            <p:ph type="body" idx="1" hasCustomPrompt="1"/>
          </p:nvPr>
        </p:nvSpPr>
        <p:spPr>
          <a:xfrm>
            <a:off x="552151" y="2152186"/>
            <a:ext cx="11119895" cy="4264490"/>
          </a:xfrm>
        </p:spPr>
        <p:txBody>
          <a:bodyPr numCol="1" spcCol="720000">
            <a:noAutofit/>
          </a:bodyPr>
          <a:lstStyle>
            <a:lvl1pPr marL="0" indent="0">
              <a:lnSpc>
                <a:spcPct val="150000"/>
              </a:lnSpc>
              <a:buNone/>
              <a:defRPr sz="1400" baseline="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marL="0" marR="0" lvl="0" indent="0" algn="l" defTabSz="914400" rtl="0" eaLnBrk="1" fontAlgn="auto" latinLnBrk="0" hangingPunct="1">
              <a:lnSpc>
                <a:spcPct val="150000"/>
              </a:lnSpc>
              <a:spcBef>
                <a:spcPts val="1000"/>
              </a:spcBef>
              <a:spcAft>
                <a:spcPts val="0"/>
              </a:spcAft>
              <a:buClr>
                <a:schemeClr val="tx2"/>
              </a:buClr>
              <a:buSzTx/>
              <a:buFont typeface="Arial" panose="020B0604020202020204" pitchFamily="34" charset="0"/>
              <a:buNone/>
              <a:tabLst/>
              <a:defRPr/>
            </a:pP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a:p>
            <a:pPr lvl="0"/>
            <a:endParaRPr lang="de-DE" dirty="0"/>
          </a:p>
        </p:txBody>
      </p:sp>
      <p:sp>
        <p:nvSpPr>
          <p:cNvPr id="8" name="Titel 1">
            <a:extLst>
              <a:ext uri="{FF2B5EF4-FFF2-40B4-BE49-F238E27FC236}">
                <a16:creationId xmlns:a16="http://schemas.microsoft.com/office/drawing/2014/main" id="{FFDCE9FD-AF2B-DC27-FCAB-07A6991DD62E}"/>
              </a:ext>
            </a:extLst>
          </p:cNvPr>
          <p:cNvSpPr>
            <a:spLocks noGrp="1"/>
          </p:cNvSpPr>
          <p:nvPr>
            <p:ph type="title"/>
          </p:nvPr>
        </p:nvSpPr>
        <p:spPr>
          <a:xfrm>
            <a:off x="552151" y="481977"/>
            <a:ext cx="11119895" cy="1257613"/>
          </a:xfrm>
        </p:spPr>
        <p:txBody>
          <a:bodyPr anchor="ctr" anchorCtr="0"/>
          <a:lstStyle>
            <a:lvl1pPr algn="l">
              <a:defRPr sz="3500" baseline="0">
                <a:solidFill>
                  <a:schemeClr val="tx1"/>
                </a:solidFill>
              </a:defRPr>
            </a:lvl1pPr>
          </a:lstStyle>
          <a:p>
            <a:r>
              <a:rPr lang="de-DE" dirty="0"/>
              <a:t>Mastertitelformat bearbeiten</a:t>
            </a:r>
          </a:p>
        </p:txBody>
      </p:sp>
      <p:sp>
        <p:nvSpPr>
          <p:cNvPr id="2" name="Fußzeilenplatzhalter 1">
            <a:extLst>
              <a:ext uri="{FF2B5EF4-FFF2-40B4-BE49-F238E27FC236}">
                <a16:creationId xmlns:a16="http://schemas.microsoft.com/office/drawing/2014/main" id="{830F21A2-62E2-EA98-D0D8-71DAF728AEE1}"/>
              </a:ext>
            </a:extLst>
          </p:cNvPr>
          <p:cNvSpPr>
            <a:spLocks noGrp="1"/>
          </p:cNvSpPr>
          <p:nvPr>
            <p:ph type="ftr" sz="quarter" idx="10"/>
          </p:nvPr>
        </p:nvSpPr>
        <p:spPr/>
        <p:txBody>
          <a:bodyPr/>
          <a:lstStyle/>
          <a:p>
            <a:endParaRPr lang="de-DE"/>
          </a:p>
        </p:txBody>
      </p:sp>
      <p:sp>
        <p:nvSpPr>
          <p:cNvPr id="3" name="Foliennummernplatzhalter 2">
            <a:extLst>
              <a:ext uri="{FF2B5EF4-FFF2-40B4-BE49-F238E27FC236}">
                <a16:creationId xmlns:a16="http://schemas.microsoft.com/office/drawing/2014/main" id="{759F62B9-DA03-CA29-7673-11818E6DBF51}"/>
              </a:ext>
            </a:extLst>
          </p:cNvPr>
          <p:cNvSpPr>
            <a:spLocks noGrp="1"/>
          </p:cNvSpPr>
          <p:nvPr>
            <p:ph type="sldNum" sz="quarter" idx="11"/>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4026805164"/>
      </p:ext>
    </p:extLst>
  </p:cSld>
  <p:clrMapOvr>
    <a:masterClrMapping/>
  </p:clrMapOvr>
  <p:extLst>
    <p:ext uri="{DCECCB84-F9BA-43D5-87BE-67443E8EF086}">
      <p15:sldGuideLst xmlns:p15="http://schemas.microsoft.com/office/powerpoint/2012/main">
        <p15:guide id="1" orient="horz" pos="404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el + Text + 2 Images">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C031083-D8F1-9E58-C0C3-F7518915C5B5}"/>
              </a:ext>
            </a:extLst>
          </p:cNvPr>
          <p:cNvSpPr>
            <a:spLocks noGrp="1"/>
          </p:cNvSpPr>
          <p:nvPr>
            <p:ph type="title"/>
          </p:nvPr>
        </p:nvSpPr>
        <p:spPr>
          <a:xfrm>
            <a:off x="552151" y="481977"/>
            <a:ext cx="6209893" cy="1151729"/>
          </a:xfrm>
        </p:spPr>
        <p:txBody>
          <a:bodyPr anchor="ctr" anchorCtr="0"/>
          <a:lstStyle>
            <a:lvl1pPr>
              <a:defRPr sz="3500" baseline="0"/>
            </a:lvl1pPr>
          </a:lstStyle>
          <a:p>
            <a:r>
              <a:rPr lang="de-DE" dirty="0"/>
              <a:t>Mastertitelformat bearbeiten</a:t>
            </a:r>
          </a:p>
        </p:txBody>
      </p:sp>
      <p:sp>
        <p:nvSpPr>
          <p:cNvPr id="6" name="Textplatzhalter 2">
            <a:extLst>
              <a:ext uri="{FF2B5EF4-FFF2-40B4-BE49-F238E27FC236}">
                <a16:creationId xmlns:a16="http://schemas.microsoft.com/office/drawing/2014/main" id="{2004CF06-C902-E831-75DC-6BF98F6238E8}"/>
              </a:ext>
            </a:extLst>
          </p:cNvPr>
          <p:cNvSpPr>
            <a:spLocks noGrp="1"/>
          </p:cNvSpPr>
          <p:nvPr>
            <p:ph type="body" idx="1" hasCustomPrompt="1"/>
          </p:nvPr>
        </p:nvSpPr>
        <p:spPr>
          <a:xfrm>
            <a:off x="552152" y="2160000"/>
            <a:ext cx="6209892" cy="4228465"/>
          </a:xfrm>
        </p:spPr>
        <p:txBody>
          <a:bodyPr>
            <a:noAutofit/>
          </a:bodyPr>
          <a:lstStyle>
            <a:lvl1pPr marL="0" indent="0">
              <a:lnSpc>
                <a:spcPct val="150000"/>
              </a:lnSpc>
              <a:buNone/>
              <a:defRPr sz="1400" baseline="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p:txBody>
      </p:sp>
      <p:sp>
        <p:nvSpPr>
          <p:cNvPr id="3" name="Bildplatzhalter 7">
            <a:extLst>
              <a:ext uri="{FF2B5EF4-FFF2-40B4-BE49-F238E27FC236}">
                <a16:creationId xmlns:a16="http://schemas.microsoft.com/office/drawing/2014/main" id="{076518D9-4017-3103-C207-C4D52F2978D4}"/>
              </a:ext>
            </a:extLst>
          </p:cNvPr>
          <p:cNvSpPr>
            <a:spLocks noGrp="1"/>
          </p:cNvSpPr>
          <p:nvPr>
            <p:ph type="pic" sz="quarter" idx="10"/>
          </p:nvPr>
        </p:nvSpPr>
        <p:spPr>
          <a:xfrm>
            <a:off x="7498749" y="658367"/>
            <a:ext cx="4141100" cy="3910512"/>
          </a:xfrm>
          <a:solidFill>
            <a:schemeClr val="bg1">
              <a:lumMod val="75000"/>
            </a:schemeClr>
          </a:solidFill>
        </p:spPr>
        <p:txBody>
          <a:bodyPr>
            <a:normAutofit/>
          </a:bodyPr>
          <a:lstStyle>
            <a:lvl1pPr marL="0" indent="0">
              <a:buFontTx/>
              <a:buNone/>
              <a:defRPr sz="1500" baseline="0">
                <a:solidFill>
                  <a:srgbClr val="C00000"/>
                </a:solidFill>
              </a:defRPr>
            </a:lvl1pPr>
          </a:lstStyle>
          <a:p>
            <a:endParaRPr lang="de-DE" dirty="0"/>
          </a:p>
        </p:txBody>
      </p:sp>
      <p:sp>
        <p:nvSpPr>
          <p:cNvPr id="7" name="Bildplatzhalter 7">
            <a:extLst>
              <a:ext uri="{FF2B5EF4-FFF2-40B4-BE49-F238E27FC236}">
                <a16:creationId xmlns:a16="http://schemas.microsoft.com/office/drawing/2014/main" id="{1A4CB8D4-2478-8B8E-0F1A-061B424B12EE}"/>
              </a:ext>
            </a:extLst>
          </p:cNvPr>
          <p:cNvSpPr>
            <a:spLocks noGrp="1"/>
          </p:cNvSpPr>
          <p:nvPr>
            <p:ph type="pic" sz="quarter" idx="11"/>
          </p:nvPr>
        </p:nvSpPr>
        <p:spPr>
          <a:xfrm>
            <a:off x="7498749" y="4730496"/>
            <a:ext cx="4141100" cy="1657968"/>
          </a:xfrm>
          <a:solidFill>
            <a:schemeClr val="bg1">
              <a:lumMod val="75000"/>
            </a:schemeClr>
          </a:solidFill>
        </p:spPr>
        <p:txBody>
          <a:bodyPr>
            <a:normAutofit/>
          </a:bodyPr>
          <a:lstStyle>
            <a:lvl1pPr marL="0" indent="0">
              <a:buFontTx/>
              <a:buNone/>
              <a:defRPr sz="1500" baseline="0">
                <a:solidFill>
                  <a:srgbClr val="C00000"/>
                </a:solidFill>
              </a:defRPr>
            </a:lvl1pPr>
          </a:lstStyle>
          <a:p>
            <a:endParaRPr lang="de-DE" dirty="0"/>
          </a:p>
        </p:txBody>
      </p:sp>
      <p:sp>
        <p:nvSpPr>
          <p:cNvPr id="2" name="Fußzeilenplatzhalter 1">
            <a:extLst>
              <a:ext uri="{FF2B5EF4-FFF2-40B4-BE49-F238E27FC236}">
                <a16:creationId xmlns:a16="http://schemas.microsoft.com/office/drawing/2014/main" id="{2ED8980C-FCB9-5118-8AF8-1CF36F553CAA}"/>
              </a:ext>
            </a:extLst>
          </p:cNvPr>
          <p:cNvSpPr>
            <a:spLocks noGrp="1"/>
          </p:cNvSpPr>
          <p:nvPr>
            <p:ph type="ftr" sz="quarter" idx="12"/>
          </p:nvPr>
        </p:nvSpPr>
        <p:spPr/>
        <p:txBody>
          <a:bodyPr/>
          <a:lstStyle/>
          <a:p>
            <a:endParaRPr lang="de-DE"/>
          </a:p>
        </p:txBody>
      </p:sp>
      <p:sp>
        <p:nvSpPr>
          <p:cNvPr id="4" name="Foliennummernplatzhalter 3">
            <a:extLst>
              <a:ext uri="{FF2B5EF4-FFF2-40B4-BE49-F238E27FC236}">
                <a16:creationId xmlns:a16="http://schemas.microsoft.com/office/drawing/2014/main" id="{002AFF6A-BC66-5D57-4784-C8DAE64179F7}"/>
              </a:ext>
            </a:extLst>
          </p:cNvPr>
          <p:cNvSpPr>
            <a:spLocks noGrp="1"/>
          </p:cNvSpPr>
          <p:nvPr>
            <p:ph type="sldNum" sz="quarter" idx="13"/>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1041953418"/>
      </p:ext>
    </p:extLst>
  </p:cSld>
  <p:clrMapOvr>
    <a:masterClrMapping/>
  </p:clrMapOvr>
  <p:extLst>
    <p:ext uri="{DCECCB84-F9BA-43D5-87BE-67443E8EF086}">
      <p15:sldGuideLst xmlns:p15="http://schemas.microsoft.com/office/powerpoint/2012/main">
        <p15:guide id="1" orient="horz" pos="404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el + Text + 1 Image">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C031083-D8F1-9E58-C0C3-F7518915C5B5}"/>
              </a:ext>
            </a:extLst>
          </p:cNvPr>
          <p:cNvSpPr>
            <a:spLocks noGrp="1"/>
          </p:cNvSpPr>
          <p:nvPr>
            <p:ph type="title"/>
          </p:nvPr>
        </p:nvSpPr>
        <p:spPr>
          <a:xfrm>
            <a:off x="552151" y="481977"/>
            <a:ext cx="6209893" cy="1151729"/>
          </a:xfrm>
        </p:spPr>
        <p:txBody>
          <a:bodyPr anchor="ctr" anchorCtr="0"/>
          <a:lstStyle>
            <a:lvl1pPr>
              <a:defRPr sz="3500" baseline="0"/>
            </a:lvl1pPr>
          </a:lstStyle>
          <a:p>
            <a:r>
              <a:rPr lang="de-DE" dirty="0"/>
              <a:t>Mastertitelformat bearbeiten</a:t>
            </a:r>
          </a:p>
        </p:txBody>
      </p:sp>
      <p:sp>
        <p:nvSpPr>
          <p:cNvPr id="6" name="Textplatzhalter 2">
            <a:extLst>
              <a:ext uri="{FF2B5EF4-FFF2-40B4-BE49-F238E27FC236}">
                <a16:creationId xmlns:a16="http://schemas.microsoft.com/office/drawing/2014/main" id="{2004CF06-C902-E831-75DC-6BF98F6238E8}"/>
              </a:ext>
            </a:extLst>
          </p:cNvPr>
          <p:cNvSpPr>
            <a:spLocks noGrp="1"/>
          </p:cNvSpPr>
          <p:nvPr>
            <p:ph type="body" idx="1" hasCustomPrompt="1"/>
          </p:nvPr>
        </p:nvSpPr>
        <p:spPr>
          <a:xfrm>
            <a:off x="552152" y="2160000"/>
            <a:ext cx="6209892" cy="4228465"/>
          </a:xfrm>
        </p:spPr>
        <p:txBody>
          <a:bodyPr>
            <a:noAutofit/>
          </a:bodyPr>
          <a:lstStyle>
            <a:lvl1pPr marL="0" indent="0">
              <a:lnSpc>
                <a:spcPct val="150000"/>
              </a:lnSpc>
              <a:buNone/>
              <a:defRPr sz="1400" baseline="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a:t>
            </a:r>
          </a:p>
        </p:txBody>
      </p:sp>
      <p:sp>
        <p:nvSpPr>
          <p:cNvPr id="3" name="Bildplatzhalter 7">
            <a:extLst>
              <a:ext uri="{FF2B5EF4-FFF2-40B4-BE49-F238E27FC236}">
                <a16:creationId xmlns:a16="http://schemas.microsoft.com/office/drawing/2014/main" id="{076518D9-4017-3103-C207-C4D52F2978D4}"/>
              </a:ext>
            </a:extLst>
          </p:cNvPr>
          <p:cNvSpPr>
            <a:spLocks noGrp="1"/>
          </p:cNvSpPr>
          <p:nvPr>
            <p:ph type="pic" sz="quarter" idx="10"/>
          </p:nvPr>
        </p:nvSpPr>
        <p:spPr>
          <a:xfrm>
            <a:off x="7498749" y="658366"/>
            <a:ext cx="4141100" cy="5730097"/>
          </a:xfrm>
          <a:solidFill>
            <a:schemeClr val="bg1">
              <a:lumMod val="75000"/>
            </a:schemeClr>
          </a:solidFill>
        </p:spPr>
        <p:txBody>
          <a:bodyPr>
            <a:normAutofit/>
          </a:bodyPr>
          <a:lstStyle>
            <a:lvl1pPr marL="0" indent="0">
              <a:buFontTx/>
              <a:buNone/>
              <a:defRPr sz="1500" baseline="0">
                <a:solidFill>
                  <a:srgbClr val="C00000"/>
                </a:solidFill>
              </a:defRPr>
            </a:lvl1pPr>
          </a:lstStyle>
          <a:p>
            <a:endParaRPr lang="de-DE" dirty="0"/>
          </a:p>
        </p:txBody>
      </p:sp>
      <p:sp>
        <p:nvSpPr>
          <p:cNvPr id="2" name="Fußzeilenplatzhalter 1">
            <a:extLst>
              <a:ext uri="{FF2B5EF4-FFF2-40B4-BE49-F238E27FC236}">
                <a16:creationId xmlns:a16="http://schemas.microsoft.com/office/drawing/2014/main" id="{AEACDCA1-8047-77DD-C5C3-0C698161A805}"/>
              </a:ext>
            </a:extLst>
          </p:cNvPr>
          <p:cNvSpPr>
            <a:spLocks noGrp="1"/>
          </p:cNvSpPr>
          <p:nvPr>
            <p:ph type="ftr" sz="quarter" idx="11"/>
          </p:nvPr>
        </p:nvSpPr>
        <p:spPr/>
        <p:txBody>
          <a:bodyPr/>
          <a:lstStyle/>
          <a:p>
            <a:endParaRPr lang="de-DE"/>
          </a:p>
        </p:txBody>
      </p:sp>
      <p:sp>
        <p:nvSpPr>
          <p:cNvPr id="4" name="Foliennummernplatzhalter 3">
            <a:extLst>
              <a:ext uri="{FF2B5EF4-FFF2-40B4-BE49-F238E27FC236}">
                <a16:creationId xmlns:a16="http://schemas.microsoft.com/office/drawing/2014/main" id="{35B78907-D89F-3519-F96D-4C89178F5D59}"/>
              </a:ext>
            </a:extLst>
          </p:cNvPr>
          <p:cNvSpPr>
            <a:spLocks noGrp="1"/>
          </p:cNvSpPr>
          <p:nvPr>
            <p:ph type="sldNum" sz="quarter" idx="12"/>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2491836610"/>
      </p:ext>
    </p:extLst>
  </p:cSld>
  <p:clrMapOvr>
    <a:masterClrMapping/>
  </p:clrMapOvr>
  <p:extLst>
    <p:ext uri="{DCECCB84-F9BA-43D5-87BE-67443E8EF086}">
      <p15:sldGuideLst xmlns:p15="http://schemas.microsoft.com/office/powerpoint/2012/main">
        <p15:guide id="1" orient="horz" pos="4042">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Department 2 images">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5771774A-DA48-6239-B262-1647D16D60DA}"/>
              </a:ext>
            </a:extLst>
          </p:cNvPr>
          <p:cNvSpPr>
            <a:spLocks noGrp="1"/>
          </p:cNvSpPr>
          <p:nvPr>
            <p:ph type="title"/>
          </p:nvPr>
        </p:nvSpPr>
        <p:spPr>
          <a:xfrm>
            <a:off x="552151" y="814561"/>
            <a:ext cx="6209892" cy="1325563"/>
          </a:xfrm>
        </p:spPr>
        <p:txBody>
          <a:bodyPr anchor="t" anchorCtr="0"/>
          <a:lstStyle>
            <a:lvl1pPr>
              <a:defRPr sz="3000" baseline="0"/>
            </a:lvl1pPr>
          </a:lstStyle>
          <a:p>
            <a:r>
              <a:rPr lang="de-DE" dirty="0"/>
              <a:t>Mastertitelformat bearbeiten</a:t>
            </a:r>
          </a:p>
        </p:txBody>
      </p:sp>
      <p:sp>
        <p:nvSpPr>
          <p:cNvPr id="9" name="Bildplatzhalter 7">
            <a:extLst>
              <a:ext uri="{FF2B5EF4-FFF2-40B4-BE49-F238E27FC236}">
                <a16:creationId xmlns:a16="http://schemas.microsoft.com/office/drawing/2014/main" id="{71E41E3C-FC4C-D60A-9310-B251C35DF724}"/>
              </a:ext>
            </a:extLst>
          </p:cNvPr>
          <p:cNvSpPr>
            <a:spLocks noGrp="1"/>
          </p:cNvSpPr>
          <p:nvPr>
            <p:ph type="pic" sz="quarter" idx="10"/>
          </p:nvPr>
        </p:nvSpPr>
        <p:spPr>
          <a:xfrm>
            <a:off x="7498749" y="658367"/>
            <a:ext cx="4141100" cy="3910512"/>
          </a:xfrm>
          <a:solidFill>
            <a:schemeClr val="bg1">
              <a:lumMod val="75000"/>
            </a:schemeClr>
          </a:solidFill>
        </p:spPr>
        <p:txBody>
          <a:bodyPr>
            <a:normAutofit/>
          </a:bodyPr>
          <a:lstStyle>
            <a:lvl1pPr marL="0" indent="0">
              <a:buFontTx/>
              <a:buNone/>
              <a:defRPr sz="1500" baseline="0">
                <a:solidFill>
                  <a:srgbClr val="C00000"/>
                </a:solidFill>
              </a:defRPr>
            </a:lvl1pPr>
          </a:lstStyle>
          <a:p>
            <a:endParaRPr lang="de-DE" dirty="0"/>
          </a:p>
        </p:txBody>
      </p:sp>
      <p:sp>
        <p:nvSpPr>
          <p:cNvPr id="10" name="Bildplatzhalter 7">
            <a:extLst>
              <a:ext uri="{FF2B5EF4-FFF2-40B4-BE49-F238E27FC236}">
                <a16:creationId xmlns:a16="http://schemas.microsoft.com/office/drawing/2014/main" id="{EFD00F8B-5B99-55CE-C624-B5C009EDF833}"/>
              </a:ext>
            </a:extLst>
          </p:cNvPr>
          <p:cNvSpPr>
            <a:spLocks noGrp="1"/>
          </p:cNvSpPr>
          <p:nvPr>
            <p:ph type="pic" sz="quarter" idx="11"/>
          </p:nvPr>
        </p:nvSpPr>
        <p:spPr>
          <a:xfrm>
            <a:off x="7498749" y="4730496"/>
            <a:ext cx="4141100" cy="1657968"/>
          </a:xfrm>
          <a:solidFill>
            <a:schemeClr val="bg1">
              <a:lumMod val="75000"/>
            </a:schemeClr>
          </a:solidFill>
        </p:spPr>
        <p:txBody>
          <a:bodyPr>
            <a:normAutofit/>
          </a:bodyPr>
          <a:lstStyle>
            <a:lvl1pPr marL="0" indent="0">
              <a:buFontTx/>
              <a:buNone/>
              <a:defRPr sz="1500" baseline="0">
                <a:solidFill>
                  <a:srgbClr val="C00000"/>
                </a:solidFill>
              </a:defRPr>
            </a:lvl1pPr>
          </a:lstStyle>
          <a:p>
            <a:endParaRPr lang="de-DE" dirty="0"/>
          </a:p>
        </p:txBody>
      </p:sp>
      <p:sp>
        <p:nvSpPr>
          <p:cNvPr id="13" name="Textplatzhalter 2">
            <a:extLst>
              <a:ext uri="{FF2B5EF4-FFF2-40B4-BE49-F238E27FC236}">
                <a16:creationId xmlns:a16="http://schemas.microsoft.com/office/drawing/2014/main" id="{414D0690-9DE1-464F-0E3E-4D7F601B0277}"/>
              </a:ext>
            </a:extLst>
          </p:cNvPr>
          <p:cNvSpPr>
            <a:spLocks noGrp="1"/>
          </p:cNvSpPr>
          <p:nvPr>
            <p:ph type="body" idx="12" hasCustomPrompt="1"/>
          </p:nvPr>
        </p:nvSpPr>
        <p:spPr>
          <a:xfrm>
            <a:off x="552152" y="2079164"/>
            <a:ext cx="6209892" cy="761572"/>
          </a:xfrm>
        </p:spPr>
        <p:txBody>
          <a:bodyPr>
            <a:noAutofit/>
          </a:bodyPr>
          <a:lstStyle>
            <a:lvl1pPr marL="0" indent="0">
              <a:lnSpc>
                <a:spcPts val="2320"/>
              </a:lnSpc>
              <a:buNone/>
              <a:defRPr sz="1600" b="1" baseline="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Insert </a:t>
            </a:r>
            <a:r>
              <a:rPr lang="de-DE" dirty="0" err="1"/>
              <a:t>short</a:t>
            </a:r>
            <a:r>
              <a:rPr lang="de-DE" dirty="0"/>
              <a:t> </a:t>
            </a:r>
            <a:r>
              <a:rPr lang="de-DE" dirty="0" err="1"/>
              <a:t>introduction</a:t>
            </a:r>
            <a:r>
              <a:rPr lang="de-DE" dirty="0"/>
              <a:t> </a:t>
            </a:r>
            <a:r>
              <a:rPr lang="de-DE" dirty="0" err="1"/>
              <a:t>text</a:t>
            </a:r>
            <a:r>
              <a:rPr lang="de-DE" dirty="0"/>
              <a:t> </a:t>
            </a:r>
            <a:r>
              <a:rPr lang="de-DE" dirty="0" err="1"/>
              <a:t>here</a:t>
            </a:r>
            <a:endParaRPr lang="de-DE" dirty="0"/>
          </a:p>
        </p:txBody>
      </p:sp>
      <p:sp>
        <p:nvSpPr>
          <p:cNvPr id="18" name="Textplatzhalter 25">
            <a:extLst>
              <a:ext uri="{FF2B5EF4-FFF2-40B4-BE49-F238E27FC236}">
                <a16:creationId xmlns:a16="http://schemas.microsoft.com/office/drawing/2014/main" id="{3DB3CCCE-D1C6-8ED1-60AE-92EAEEA2D5F7}"/>
              </a:ext>
            </a:extLst>
          </p:cNvPr>
          <p:cNvSpPr>
            <a:spLocks noGrp="1"/>
          </p:cNvSpPr>
          <p:nvPr>
            <p:ph type="body" sz="quarter" idx="14" hasCustomPrompt="1"/>
          </p:nvPr>
        </p:nvSpPr>
        <p:spPr>
          <a:xfrm>
            <a:off x="552151" y="2913888"/>
            <a:ext cx="6210599" cy="3474575"/>
          </a:xfrm>
        </p:spPr>
        <p:txBody>
          <a:bodyPr>
            <a:noAutofit/>
          </a:bodyPr>
          <a:lstStyle>
            <a:lvl1pPr>
              <a:lnSpc>
                <a:spcPts val="1980"/>
              </a:lnSpc>
              <a:spcBef>
                <a:spcPts val="500"/>
              </a:spcBef>
              <a:defRPr/>
            </a:lvl1pPr>
          </a:lstStyle>
          <a:p>
            <a:r>
              <a:rPr lang="de-DE" dirty="0"/>
              <a:t>Insert </a:t>
            </a:r>
            <a:r>
              <a:rPr lang="de-DE" dirty="0" err="1"/>
              <a:t>special</a:t>
            </a:r>
            <a:r>
              <a:rPr lang="de-DE" dirty="0"/>
              <a:t> </a:t>
            </a:r>
            <a:r>
              <a:rPr lang="de-DE" dirty="0" err="1"/>
              <a:t>field</a:t>
            </a:r>
            <a:r>
              <a:rPr lang="de-DE" dirty="0"/>
              <a:t> </a:t>
            </a:r>
            <a:r>
              <a:rPr lang="de-DE" dirty="0" err="1"/>
              <a:t>here</a:t>
            </a:r>
            <a:r>
              <a:rPr lang="de-DE" dirty="0"/>
              <a:t>, e.g. Automotive </a:t>
            </a:r>
            <a:r>
              <a:rPr lang="de-DE" dirty="0" err="1"/>
              <a:t>technology</a:t>
            </a:r>
            <a:endParaRPr lang="de-DE" dirty="0"/>
          </a:p>
          <a:p>
            <a:pPr marL="228600" marR="0" lvl="0" indent="-228600" algn="l" defTabSz="914400" rtl="0" eaLnBrk="1" fontAlgn="auto" latinLnBrk="0" hangingPunct="1">
              <a:lnSpc>
                <a:spcPts val="1980"/>
              </a:lnSpc>
              <a:spcBef>
                <a:spcPts val="500"/>
              </a:spcBef>
              <a:spcAft>
                <a:spcPts val="0"/>
              </a:spcAft>
              <a:buClr>
                <a:schemeClr val="tx2"/>
              </a:buClr>
              <a:buSzTx/>
              <a:buFont typeface="Arial" panose="020B0604020202020204" pitchFamily="34" charset="0"/>
              <a:buChar char="•"/>
              <a:tabLst/>
              <a:defRPr/>
            </a:pPr>
            <a:r>
              <a:rPr lang="de-DE" dirty="0"/>
              <a:t>Insert </a:t>
            </a:r>
            <a:r>
              <a:rPr lang="de-DE" dirty="0" err="1"/>
              <a:t>special</a:t>
            </a:r>
            <a:r>
              <a:rPr lang="de-DE" dirty="0"/>
              <a:t> </a:t>
            </a:r>
            <a:r>
              <a:rPr lang="de-DE" dirty="0" err="1"/>
              <a:t>field</a:t>
            </a:r>
            <a:r>
              <a:rPr lang="de-DE" dirty="0"/>
              <a:t> </a:t>
            </a:r>
            <a:r>
              <a:rPr lang="de-DE" dirty="0" err="1"/>
              <a:t>here</a:t>
            </a:r>
            <a:r>
              <a:rPr lang="de-DE" dirty="0"/>
              <a:t>, e.g. Automotive </a:t>
            </a:r>
            <a:r>
              <a:rPr lang="de-DE" dirty="0" err="1"/>
              <a:t>technology</a:t>
            </a:r>
            <a:endParaRPr lang="de-DE" dirty="0"/>
          </a:p>
          <a:p>
            <a:endParaRPr lang="de-DE" dirty="0"/>
          </a:p>
          <a:p>
            <a:endParaRPr lang="de-DE" dirty="0"/>
          </a:p>
        </p:txBody>
      </p:sp>
      <p:sp>
        <p:nvSpPr>
          <p:cNvPr id="5" name="Textplatzhalter 3">
            <a:extLst>
              <a:ext uri="{FF2B5EF4-FFF2-40B4-BE49-F238E27FC236}">
                <a16:creationId xmlns:a16="http://schemas.microsoft.com/office/drawing/2014/main" id="{5560A45A-3DD4-13A1-59D5-970F39CD6AE9}"/>
              </a:ext>
            </a:extLst>
          </p:cNvPr>
          <p:cNvSpPr>
            <a:spLocks noGrp="1"/>
          </p:cNvSpPr>
          <p:nvPr>
            <p:ph type="body" sz="quarter" idx="15" hasCustomPrompt="1"/>
          </p:nvPr>
        </p:nvSpPr>
        <p:spPr>
          <a:xfrm>
            <a:off x="552450" y="483323"/>
            <a:ext cx="4581525" cy="249119"/>
          </a:xfrm>
        </p:spPr>
        <p:txBody>
          <a:bodyPr tIns="0" rIns="0" bIns="0" anchor="ctr" anchorCtr="0">
            <a:noAutofit/>
          </a:bodyPr>
          <a:lstStyle>
            <a:lvl1pPr marL="0" indent="0">
              <a:buFontTx/>
              <a:buNone/>
              <a:defRPr sz="14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Department</a:t>
            </a:r>
          </a:p>
        </p:txBody>
      </p:sp>
      <p:sp>
        <p:nvSpPr>
          <p:cNvPr id="2" name="Fußzeilenplatzhalter 1">
            <a:extLst>
              <a:ext uri="{FF2B5EF4-FFF2-40B4-BE49-F238E27FC236}">
                <a16:creationId xmlns:a16="http://schemas.microsoft.com/office/drawing/2014/main" id="{66FB285D-1DC0-E470-0C03-CFEECFC9F041}"/>
              </a:ext>
            </a:extLst>
          </p:cNvPr>
          <p:cNvSpPr>
            <a:spLocks noGrp="1"/>
          </p:cNvSpPr>
          <p:nvPr>
            <p:ph type="ftr" sz="quarter" idx="16"/>
          </p:nvPr>
        </p:nvSpPr>
        <p:spPr/>
        <p:txBody>
          <a:bodyPr/>
          <a:lstStyle/>
          <a:p>
            <a:endParaRPr lang="de-DE"/>
          </a:p>
        </p:txBody>
      </p:sp>
      <p:sp>
        <p:nvSpPr>
          <p:cNvPr id="3" name="Foliennummernplatzhalter 2">
            <a:extLst>
              <a:ext uri="{FF2B5EF4-FFF2-40B4-BE49-F238E27FC236}">
                <a16:creationId xmlns:a16="http://schemas.microsoft.com/office/drawing/2014/main" id="{F1C5D5D6-00AB-2086-1BB2-2EBFA1129215}"/>
              </a:ext>
            </a:extLst>
          </p:cNvPr>
          <p:cNvSpPr>
            <a:spLocks noGrp="1"/>
          </p:cNvSpPr>
          <p:nvPr>
            <p:ph type="sldNum" sz="quarter" idx="17"/>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3205405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el blue">
    <p:bg>
      <p:bgRef idx="1001">
        <a:schemeClr val="bg2"/>
      </p:bgRef>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38A2912-74CA-1DAE-68BD-0091709EC870}"/>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2224384" y="3018971"/>
            <a:ext cx="7743230" cy="820056"/>
          </a:xfrm>
          <a:prstGeom prst="rect">
            <a:avLst/>
          </a:prstGeom>
        </p:spPr>
      </p:pic>
    </p:spTree>
    <p:extLst>
      <p:ext uri="{BB962C8B-B14F-4D97-AF65-F5344CB8AC3E}">
        <p14:creationId xmlns:p14="http://schemas.microsoft.com/office/powerpoint/2010/main" val="30634044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Department 1 image">
    <p:spTree>
      <p:nvGrpSpPr>
        <p:cNvPr id="1" name=""/>
        <p:cNvGrpSpPr/>
        <p:nvPr/>
      </p:nvGrpSpPr>
      <p:grpSpPr>
        <a:xfrm>
          <a:off x="0" y="0"/>
          <a:ext cx="0" cy="0"/>
          <a:chOff x="0" y="0"/>
          <a:chExt cx="0" cy="0"/>
        </a:xfrm>
      </p:grpSpPr>
      <p:sp>
        <p:nvSpPr>
          <p:cNvPr id="9" name="Bildplatzhalter 7">
            <a:extLst>
              <a:ext uri="{FF2B5EF4-FFF2-40B4-BE49-F238E27FC236}">
                <a16:creationId xmlns:a16="http://schemas.microsoft.com/office/drawing/2014/main" id="{71E41E3C-FC4C-D60A-9310-B251C35DF724}"/>
              </a:ext>
            </a:extLst>
          </p:cNvPr>
          <p:cNvSpPr>
            <a:spLocks noGrp="1"/>
          </p:cNvSpPr>
          <p:nvPr>
            <p:ph type="pic" sz="quarter" idx="10"/>
          </p:nvPr>
        </p:nvSpPr>
        <p:spPr>
          <a:xfrm>
            <a:off x="7498749" y="658366"/>
            <a:ext cx="4141100" cy="5730097"/>
          </a:xfrm>
          <a:solidFill>
            <a:schemeClr val="bg1">
              <a:lumMod val="75000"/>
            </a:schemeClr>
          </a:solidFill>
        </p:spPr>
        <p:txBody>
          <a:bodyPr>
            <a:normAutofit/>
          </a:bodyPr>
          <a:lstStyle>
            <a:lvl1pPr marL="0" indent="0">
              <a:buFontTx/>
              <a:buNone/>
              <a:defRPr sz="1500" baseline="0">
                <a:solidFill>
                  <a:srgbClr val="C00000"/>
                </a:solidFill>
              </a:defRPr>
            </a:lvl1pPr>
          </a:lstStyle>
          <a:p>
            <a:endParaRPr lang="de-DE" dirty="0"/>
          </a:p>
        </p:txBody>
      </p:sp>
      <p:sp>
        <p:nvSpPr>
          <p:cNvPr id="5" name="Titel 6">
            <a:extLst>
              <a:ext uri="{FF2B5EF4-FFF2-40B4-BE49-F238E27FC236}">
                <a16:creationId xmlns:a16="http://schemas.microsoft.com/office/drawing/2014/main" id="{62AA049E-15BD-548B-5CB2-F3F12029EF77}"/>
              </a:ext>
            </a:extLst>
          </p:cNvPr>
          <p:cNvSpPr>
            <a:spLocks noGrp="1"/>
          </p:cNvSpPr>
          <p:nvPr>
            <p:ph type="title"/>
          </p:nvPr>
        </p:nvSpPr>
        <p:spPr>
          <a:xfrm>
            <a:off x="552151" y="814561"/>
            <a:ext cx="6209892" cy="1325563"/>
          </a:xfrm>
        </p:spPr>
        <p:txBody>
          <a:bodyPr anchor="t" anchorCtr="0"/>
          <a:lstStyle>
            <a:lvl1pPr>
              <a:defRPr sz="3000" baseline="0"/>
            </a:lvl1pPr>
          </a:lstStyle>
          <a:p>
            <a:r>
              <a:rPr lang="de-DE" dirty="0"/>
              <a:t>Mastertitelformat bearbeiten</a:t>
            </a:r>
          </a:p>
        </p:txBody>
      </p:sp>
      <p:sp>
        <p:nvSpPr>
          <p:cNvPr id="8" name="Textplatzhalter 2">
            <a:extLst>
              <a:ext uri="{FF2B5EF4-FFF2-40B4-BE49-F238E27FC236}">
                <a16:creationId xmlns:a16="http://schemas.microsoft.com/office/drawing/2014/main" id="{5BEE81B1-E102-A59D-B947-EBFCE0C31A64}"/>
              </a:ext>
            </a:extLst>
          </p:cNvPr>
          <p:cNvSpPr>
            <a:spLocks noGrp="1"/>
          </p:cNvSpPr>
          <p:nvPr>
            <p:ph type="body" idx="12" hasCustomPrompt="1"/>
          </p:nvPr>
        </p:nvSpPr>
        <p:spPr>
          <a:xfrm>
            <a:off x="552152" y="2079164"/>
            <a:ext cx="6209892" cy="761572"/>
          </a:xfrm>
        </p:spPr>
        <p:txBody>
          <a:bodyPr>
            <a:noAutofit/>
          </a:bodyPr>
          <a:lstStyle>
            <a:lvl1pPr marL="0" indent="0">
              <a:lnSpc>
                <a:spcPts val="2320"/>
              </a:lnSpc>
              <a:buNone/>
              <a:defRPr sz="1600" b="1" baseline="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dirty="0"/>
              <a:t>Insert </a:t>
            </a:r>
            <a:r>
              <a:rPr lang="de-DE" dirty="0" err="1"/>
              <a:t>short</a:t>
            </a:r>
            <a:r>
              <a:rPr lang="de-DE" dirty="0"/>
              <a:t> </a:t>
            </a:r>
            <a:r>
              <a:rPr lang="de-DE" dirty="0" err="1"/>
              <a:t>introduction</a:t>
            </a:r>
            <a:r>
              <a:rPr lang="de-DE" dirty="0"/>
              <a:t> </a:t>
            </a:r>
            <a:r>
              <a:rPr lang="de-DE" dirty="0" err="1"/>
              <a:t>text</a:t>
            </a:r>
            <a:r>
              <a:rPr lang="de-DE" dirty="0"/>
              <a:t> </a:t>
            </a:r>
            <a:r>
              <a:rPr lang="de-DE" dirty="0" err="1"/>
              <a:t>here</a:t>
            </a:r>
            <a:endParaRPr lang="de-DE" dirty="0"/>
          </a:p>
        </p:txBody>
      </p:sp>
      <p:sp>
        <p:nvSpPr>
          <p:cNvPr id="11" name="Textplatzhalter 25">
            <a:extLst>
              <a:ext uri="{FF2B5EF4-FFF2-40B4-BE49-F238E27FC236}">
                <a16:creationId xmlns:a16="http://schemas.microsoft.com/office/drawing/2014/main" id="{9138DBB1-54AB-53D0-E5E8-E9905EF23E2C}"/>
              </a:ext>
            </a:extLst>
          </p:cNvPr>
          <p:cNvSpPr>
            <a:spLocks noGrp="1"/>
          </p:cNvSpPr>
          <p:nvPr>
            <p:ph type="body" sz="quarter" idx="14" hasCustomPrompt="1"/>
          </p:nvPr>
        </p:nvSpPr>
        <p:spPr>
          <a:xfrm>
            <a:off x="552151" y="2913888"/>
            <a:ext cx="6210599" cy="3474575"/>
          </a:xfrm>
        </p:spPr>
        <p:txBody>
          <a:bodyPr>
            <a:noAutofit/>
          </a:bodyPr>
          <a:lstStyle>
            <a:lvl1pPr>
              <a:lnSpc>
                <a:spcPts val="1980"/>
              </a:lnSpc>
              <a:spcBef>
                <a:spcPts val="500"/>
              </a:spcBef>
              <a:defRPr/>
            </a:lvl1pPr>
          </a:lstStyle>
          <a:p>
            <a:r>
              <a:rPr lang="de-DE" dirty="0"/>
              <a:t>Insert </a:t>
            </a:r>
            <a:r>
              <a:rPr lang="de-DE" dirty="0" err="1"/>
              <a:t>special</a:t>
            </a:r>
            <a:r>
              <a:rPr lang="de-DE" dirty="0"/>
              <a:t> </a:t>
            </a:r>
            <a:r>
              <a:rPr lang="de-DE" dirty="0" err="1"/>
              <a:t>field</a:t>
            </a:r>
            <a:r>
              <a:rPr lang="de-DE" dirty="0"/>
              <a:t> </a:t>
            </a:r>
            <a:r>
              <a:rPr lang="de-DE" dirty="0" err="1"/>
              <a:t>here</a:t>
            </a:r>
            <a:r>
              <a:rPr lang="de-DE" dirty="0"/>
              <a:t>, e.g. Automotive </a:t>
            </a:r>
            <a:r>
              <a:rPr lang="de-DE" dirty="0" err="1"/>
              <a:t>technology</a:t>
            </a:r>
            <a:endParaRPr lang="de-DE" dirty="0"/>
          </a:p>
          <a:p>
            <a:pPr marL="228600" marR="0" lvl="0" indent="-228600" algn="l" defTabSz="914400" rtl="0" eaLnBrk="1" fontAlgn="auto" latinLnBrk="0" hangingPunct="1">
              <a:lnSpc>
                <a:spcPts val="1980"/>
              </a:lnSpc>
              <a:spcBef>
                <a:spcPts val="500"/>
              </a:spcBef>
              <a:spcAft>
                <a:spcPts val="0"/>
              </a:spcAft>
              <a:buClr>
                <a:schemeClr val="tx2"/>
              </a:buClr>
              <a:buSzTx/>
              <a:buFont typeface="Arial" panose="020B0604020202020204" pitchFamily="34" charset="0"/>
              <a:buChar char="•"/>
              <a:tabLst/>
              <a:defRPr/>
            </a:pPr>
            <a:r>
              <a:rPr lang="de-DE" dirty="0"/>
              <a:t>Insert </a:t>
            </a:r>
            <a:r>
              <a:rPr lang="de-DE" dirty="0" err="1"/>
              <a:t>special</a:t>
            </a:r>
            <a:r>
              <a:rPr lang="de-DE" dirty="0"/>
              <a:t> </a:t>
            </a:r>
            <a:r>
              <a:rPr lang="de-DE" dirty="0" err="1"/>
              <a:t>field</a:t>
            </a:r>
            <a:r>
              <a:rPr lang="de-DE" dirty="0"/>
              <a:t> </a:t>
            </a:r>
            <a:r>
              <a:rPr lang="de-DE" dirty="0" err="1"/>
              <a:t>here</a:t>
            </a:r>
            <a:r>
              <a:rPr lang="de-DE" dirty="0"/>
              <a:t>, e.g. Automotive </a:t>
            </a:r>
            <a:r>
              <a:rPr lang="de-DE" dirty="0" err="1"/>
              <a:t>technology</a:t>
            </a:r>
            <a:endParaRPr lang="de-DE" dirty="0"/>
          </a:p>
          <a:p>
            <a:endParaRPr lang="de-DE" dirty="0"/>
          </a:p>
          <a:p>
            <a:endParaRPr lang="de-DE" dirty="0"/>
          </a:p>
        </p:txBody>
      </p:sp>
      <p:sp>
        <p:nvSpPr>
          <p:cNvPr id="3" name="Textplatzhalter 3">
            <a:extLst>
              <a:ext uri="{FF2B5EF4-FFF2-40B4-BE49-F238E27FC236}">
                <a16:creationId xmlns:a16="http://schemas.microsoft.com/office/drawing/2014/main" id="{9B603EF0-3729-8FD1-8E1B-49ED6ACE5C37}"/>
              </a:ext>
            </a:extLst>
          </p:cNvPr>
          <p:cNvSpPr>
            <a:spLocks noGrp="1"/>
          </p:cNvSpPr>
          <p:nvPr>
            <p:ph type="body" sz="quarter" idx="15" hasCustomPrompt="1"/>
          </p:nvPr>
        </p:nvSpPr>
        <p:spPr>
          <a:xfrm>
            <a:off x="552450" y="483323"/>
            <a:ext cx="4581525" cy="249119"/>
          </a:xfrm>
        </p:spPr>
        <p:txBody>
          <a:bodyPr tIns="0" rIns="0" bIns="0" anchor="ctr" anchorCtr="0">
            <a:noAutofit/>
          </a:bodyPr>
          <a:lstStyle>
            <a:lvl1pPr marL="0" indent="0">
              <a:buFontTx/>
              <a:buNone/>
              <a:defRPr sz="14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Department</a:t>
            </a:r>
          </a:p>
        </p:txBody>
      </p:sp>
      <p:sp>
        <p:nvSpPr>
          <p:cNvPr id="2" name="Fußzeilenplatzhalter 1">
            <a:extLst>
              <a:ext uri="{FF2B5EF4-FFF2-40B4-BE49-F238E27FC236}">
                <a16:creationId xmlns:a16="http://schemas.microsoft.com/office/drawing/2014/main" id="{1C7E149C-9ADB-359A-566B-C5A2376C81E5}"/>
              </a:ext>
            </a:extLst>
          </p:cNvPr>
          <p:cNvSpPr>
            <a:spLocks noGrp="1"/>
          </p:cNvSpPr>
          <p:nvPr>
            <p:ph type="ftr" sz="quarter" idx="16"/>
          </p:nvPr>
        </p:nvSpPr>
        <p:spPr/>
        <p:txBody>
          <a:bodyPr/>
          <a:lstStyle/>
          <a:p>
            <a:endParaRPr lang="de-DE"/>
          </a:p>
        </p:txBody>
      </p:sp>
      <p:sp>
        <p:nvSpPr>
          <p:cNvPr id="4" name="Foliennummernplatzhalter 3">
            <a:extLst>
              <a:ext uri="{FF2B5EF4-FFF2-40B4-BE49-F238E27FC236}">
                <a16:creationId xmlns:a16="http://schemas.microsoft.com/office/drawing/2014/main" id="{A0AA7754-A1CF-7B7F-0FE8-6D110402020D}"/>
              </a:ext>
            </a:extLst>
          </p:cNvPr>
          <p:cNvSpPr>
            <a:spLocks noGrp="1"/>
          </p:cNvSpPr>
          <p:nvPr>
            <p:ph type="sldNum" sz="quarter" idx="17"/>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82066435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Ranking">
    <p:spTree>
      <p:nvGrpSpPr>
        <p:cNvPr id="1" name=""/>
        <p:cNvGrpSpPr/>
        <p:nvPr/>
      </p:nvGrpSpPr>
      <p:grpSpPr>
        <a:xfrm>
          <a:off x="0" y="0"/>
          <a:ext cx="0" cy="0"/>
          <a:chOff x="0" y="0"/>
          <a:chExt cx="0" cy="0"/>
        </a:xfrm>
      </p:grpSpPr>
      <p:sp>
        <p:nvSpPr>
          <p:cNvPr id="25" name="Titel 11">
            <a:extLst>
              <a:ext uri="{FF2B5EF4-FFF2-40B4-BE49-F238E27FC236}">
                <a16:creationId xmlns:a16="http://schemas.microsoft.com/office/drawing/2014/main" id="{BDD11830-8CC2-A8C2-A6DB-69EE53227A9D}"/>
              </a:ext>
            </a:extLst>
          </p:cNvPr>
          <p:cNvSpPr>
            <a:spLocks noGrp="1"/>
          </p:cNvSpPr>
          <p:nvPr>
            <p:ph type="title" hasCustomPrompt="1"/>
          </p:nvPr>
        </p:nvSpPr>
        <p:spPr>
          <a:xfrm>
            <a:off x="550800" y="481977"/>
            <a:ext cx="11119895" cy="1151729"/>
          </a:xfrm>
        </p:spPr>
        <p:txBody>
          <a:bodyPr/>
          <a:lstStyle/>
          <a:p>
            <a:r>
              <a:rPr lang="de-DE" dirty="0"/>
              <a:t>Insert Ranking Title</a:t>
            </a:r>
          </a:p>
        </p:txBody>
      </p:sp>
      <p:graphicFrame>
        <p:nvGraphicFramePr>
          <p:cNvPr id="26" name="Tabellenplatzhalter 13">
            <a:extLst>
              <a:ext uri="{FF2B5EF4-FFF2-40B4-BE49-F238E27FC236}">
                <a16:creationId xmlns:a16="http://schemas.microsoft.com/office/drawing/2014/main" id="{320EB1EE-0B78-EED1-DA9C-7D932E6445D4}"/>
              </a:ext>
            </a:extLst>
          </p:cNvPr>
          <p:cNvGraphicFramePr>
            <a:graphicFrameLocks/>
          </p:cNvGraphicFramePr>
          <p:nvPr/>
        </p:nvGraphicFramePr>
        <p:xfrm>
          <a:off x="581418" y="2100516"/>
          <a:ext cx="4788000" cy="3600000"/>
        </p:xfrm>
        <a:graphic>
          <a:graphicData uri="http://schemas.openxmlformats.org/drawingml/2006/table">
            <a:tbl>
              <a:tblPr firstRow="1" bandRow="1">
                <a:tableStyleId>{5C22544A-7EE6-4342-B048-85BDC9FD1C3A}</a:tableStyleId>
              </a:tblPr>
              <a:tblGrid>
                <a:gridCol w="1908000">
                  <a:extLst>
                    <a:ext uri="{9D8B030D-6E8A-4147-A177-3AD203B41FA5}">
                      <a16:colId xmlns:a16="http://schemas.microsoft.com/office/drawing/2014/main" val="1278978695"/>
                    </a:ext>
                  </a:extLst>
                </a:gridCol>
                <a:gridCol w="720000">
                  <a:extLst>
                    <a:ext uri="{9D8B030D-6E8A-4147-A177-3AD203B41FA5}">
                      <a16:colId xmlns:a16="http://schemas.microsoft.com/office/drawing/2014/main" val="823768241"/>
                    </a:ext>
                  </a:extLst>
                </a:gridCol>
                <a:gridCol w="720000">
                  <a:extLst>
                    <a:ext uri="{9D8B030D-6E8A-4147-A177-3AD203B41FA5}">
                      <a16:colId xmlns:a16="http://schemas.microsoft.com/office/drawing/2014/main" val="2830755849"/>
                    </a:ext>
                  </a:extLst>
                </a:gridCol>
                <a:gridCol w="720000">
                  <a:extLst>
                    <a:ext uri="{9D8B030D-6E8A-4147-A177-3AD203B41FA5}">
                      <a16:colId xmlns:a16="http://schemas.microsoft.com/office/drawing/2014/main" val="1361220510"/>
                    </a:ext>
                  </a:extLst>
                </a:gridCol>
                <a:gridCol w="720000">
                  <a:extLst>
                    <a:ext uri="{9D8B030D-6E8A-4147-A177-3AD203B41FA5}">
                      <a16:colId xmlns:a16="http://schemas.microsoft.com/office/drawing/2014/main" val="1839757772"/>
                    </a:ext>
                  </a:extLst>
                </a:gridCol>
              </a:tblGrid>
              <a:tr h="1440000">
                <a:tc>
                  <a:txBody>
                    <a:bodyPr/>
                    <a:lstStyle/>
                    <a:p>
                      <a:pPr algn="ctr"/>
                      <a:endParaRPr lang="de-DE" sz="1800" b="0" dirty="0"/>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de-DE" sz="1400" b="0" i="0" cap="all" baseline="0" dirty="0">
                        <a:solidFill>
                          <a:schemeClr val="tx1"/>
                        </a:solidFill>
                        <a:latin typeface="Raleway" panose="020B0503030101060003" pitchFamily="34" charset="77"/>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de-DE" sz="1400" b="0" i="0" cap="all" baseline="0" dirty="0">
                        <a:solidFill>
                          <a:schemeClr val="tx1"/>
                        </a:solidFill>
                        <a:latin typeface="Raleway" panose="020B0503030101060003" pitchFamily="34" charset="77"/>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de-DE" sz="1400" b="0" i="0" cap="all" baseline="0" dirty="0">
                        <a:solidFill>
                          <a:schemeClr val="tx1"/>
                        </a:solidFill>
                        <a:latin typeface="Raleway" panose="020B0503030101060003" pitchFamily="34" charset="77"/>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de-DE" sz="1400" b="0" i="0" cap="all" baseline="0" dirty="0">
                        <a:solidFill>
                          <a:schemeClr val="tx1"/>
                        </a:solidFill>
                        <a:latin typeface="Raleway" panose="020B0503030101060003" pitchFamily="34" charset="77"/>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34044587"/>
                  </a:ext>
                </a:extLst>
              </a:tr>
              <a:tr h="720000">
                <a:tc>
                  <a:txBody>
                    <a:bodyPr/>
                    <a:lstStyle/>
                    <a:p>
                      <a:endParaRPr lang="de-DE" sz="1400" baseline="0" dirty="0"/>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sz="18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sz="180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sz="18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sz="1800" dirty="0"/>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09044237"/>
                  </a:ext>
                </a:extLst>
              </a:tr>
              <a:tr h="720000">
                <a:tc>
                  <a:txBody>
                    <a:bodyPr/>
                    <a:lstStyle/>
                    <a:p>
                      <a:endParaRPr lang="de-DE" sz="1400" baseline="0" dirty="0"/>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sz="18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sz="18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sz="18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sz="1800" dirty="0"/>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634625257"/>
                  </a:ext>
                </a:extLst>
              </a:tr>
              <a:tr h="720000">
                <a:tc>
                  <a:txBody>
                    <a:bodyPr/>
                    <a:lstStyle/>
                    <a:p>
                      <a:endParaRPr lang="de-DE" sz="1400" baseline="0" dirty="0"/>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de-DE" sz="18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de-DE" sz="18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de-DE" sz="1800"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de-DE" sz="1800" dirty="0"/>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290343226"/>
                  </a:ext>
                </a:extLst>
              </a:tr>
            </a:tbl>
          </a:graphicData>
        </a:graphic>
      </p:graphicFrame>
      <p:sp>
        <p:nvSpPr>
          <p:cNvPr id="46" name="Textplatzhalter 45">
            <a:extLst>
              <a:ext uri="{FF2B5EF4-FFF2-40B4-BE49-F238E27FC236}">
                <a16:creationId xmlns:a16="http://schemas.microsoft.com/office/drawing/2014/main" id="{29A87845-3458-68EF-95FC-DC5BCFE3F891}"/>
              </a:ext>
            </a:extLst>
          </p:cNvPr>
          <p:cNvSpPr>
            <a:spLocks noGrp="1"/>
          </p:cNvSpPr>
          <p:nvPr>
            <p:ph type="body" sz="quarter" idx="10"/>
          </p:nvPr>
        </p:nvSpPr>
        <p:spPr>
          <a:xfrm>
            <a:off x="6330950" y="1933575"/>
            <a:ext cx="5340350" cy="4483100"/>
          </a:xfrm>
        </p:spPr>
        <p:txBody>
          <a:bodyPr>
            <a:noAutofit/>
          </a:bodyPr>
          <a:lstStyle>
            <a:lvl1pPr>
              <a:lnSpc>
                <a:spcPts val="2320"/>
              </a:lnSpc>
              <a:buClr>
                <a:schemeClr val="tx2"/>
              </a:buClr>
              <a:buSzPct val="110000"/>
              <a:defRPr sz="1600" baseline="0">
                <a:latin typeface="+mn-lt"/>
              </a:defRPr>
            </a:lvl1pPr>
          </a:lstStyle>
          <a:p>
            <a:pPr lvl="0"/>
            <a:r>
              <a:rPr lang="de-DE" dirty="0"/>
              <a:t>Mastertextformat bearbeiten</a:t>
            </a:r>
          </a:p>
        </p:txBody>
      </p:sp>
      <p:sp>
        <p:nvSpPr>
          <p:cNvPr id="2" name="Fußzeilenplatzhalter 1">
            <a:extLst>
              <a:ext uri="{FF2B5EF4-FFF2-40B4-BE49-F238E27FC236}">
                <a16:creationId xmlns:a16="http://schemas.microsoft.com/office/drawing/2014/main" id="{81B5806B-0E09-F436-5474-E834C83D597E}"/>
              </a:ext>
            </a:extLst>
          </p:cNvPr>
          <p:cNvSpPr>
            <a:spLocks noGrp="1"/>
          </p:cNvSpPr>
          <p:nvPr>
            <p:ph type="ftr" sz="quarter" idx="11"/>
          </p:nvPr>
        </p:nvSpPr>
        <p:spPr/>
        <p:txBody>
          <a:bodyPr/>
          <a:lstStyle/>
          <a:p>
            <a:endParaRPr lang="de-DE"/>
          </a:p>
        </p:txBody>
      </p:sp>
      <p:sp>
        <p:nvSpPr>
          <p:cNvPr id="3" name="Foliennummernplatzhalter 2">
            <a:extLst>
              <a:ext uri="{FF2B5EF4-FFF2-40B4-BE49-F238E27FC236}">
                <a16:creationId xmlns:a16="http://schemas.microsoft.com/office/drawing/2014/main" id="{9ECE1380-09D4-2FA3-1D85-71D2CDABC3D2}"/>
              </a:ext>
            </a:extLst>
          </p:cNvPr>
          <p:cNvSpPr>
            <a:spLocks noGrp="1"/>
          </p:cNvSpPr>
          <p:nvPr>
            <p:ph type="sldNum" sz="quarter" idx="12"/>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21770644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Ranking Table">
    <p:spTree>
      <p:nvGrpSpPr>
        <p:cNvPr id="1" name=""/>
        <p:cNvGrpSpPr/>
        <p:nvPr/>
      </p:nvGrpSpPr>
      <p:grpSpPr>
        <a:xfrm>
          <a:off x="0" y="0"/>
          <a:ext cx="0" cy="0"/>
          <a:chOff x="0" y="0"/>
          <a:chExt cx="0" cy="0"/>
        </a:xfrm>
      </p:grpSpPr>
      <p:sp>
        <p:nvSpPr>
          <p:cNvPr id="25" name="Titel 11">
            <a:extLst>
              <a:ext uri="{FF2B5EF4-FFF2-40B4-BE49-F238E27FC236}">
                <a16:creationId xmlns:a16="http://schemas.microsoft.com/office/drawing/2014/main" id="{BDD11830-8CC2-A8C2-A6DB-69EE53227A9D}"/>
              </a:ext>
            </a:extLst>
          </p:cNvPr>
          <p:cNvSpPr>
            <a:spLocks noGrp="1"/>
          </p:cNvSpPr>
          <p:nvPr>
            <p:ph type="title" hasCustomPrompt="1"/>
          </p:nvPr>
        </p:nvSpPr>
        <p:spPr>
          <a:xfrm>
            <a:off x="966000" y="481977"/>
            <a:ext cx="10260000" cy="1151729"/>
          </a:xfrm>
        </p:spPr>
        <p:txBody>
          <a:bodyPr/>
          <a:lstStyle/>
          <a:p>
            <a:r>
              <a:rPr lang="de-DE" dirty="0"/>
              <a:t>Insert Ranking Title</a:t>
            </a:r>
          </a:p>
        </p:txBody>
      </p:sp>
      <p:graphicFrame>
        <p:nvGraphicFramePr>
          <p:cNvPr id="3" name="Tabellenplatzhalter 13">
            <a:extLst>
              <a:ext uri="{FF2B5EF4-FFF2-40B4-BE49-F238E27FC236}">
                <a16:creationId xmlns:a16="http://schemas.microsoft.com/office/drawing/2014/main" id="{D03A55E2-F046-DE03-FB91-ED12D69A212B}"/>
              </a:ext>
            </a:extLst>
          </p:cNvPr>
          <p:cNvGraphicFramePr>
            <a:graphicFrameLocks/>
          </p:cNvGraphicFramePr>
          <p:nvPr/>
        </p:nvGraphicFramePr>
        <p:xfrm>
          <a:off x="966000" y="2319766"/>
          <a:ext cx="10260000" cy="3211199"/>
        </p:xfrm>
        <a:graphic>
          <a:graphicData uri="http://schemas.openxmlformats.org/drawingml/2006/table">
            <a:tbl>
              <a:tblPr firstRow="1" bandRow="1">
                <a:tableStyleId>{5C22544A-7EE6-4342-B048-85BDC9FD1C3A}</a:tableStyleId>
              </a:tblPr>
              <a:tblGrid>
                <a:gridCol w="2340000">
                  <a:extLst>
                    <a:ext uri="{9D8B030D-6E8A-4147-A177-3AD203B41FA5}">
                      <a16:colId xmlns:a16="http://schemas.microsoft.com/office/drawing/2014/main" val="1278978695"/>
                    </a:ext>
                  </a:extLst>
                </a:gridCol>
                <a:gridCol w="1980000">
                  <a:extLst>
                    <a:ext uri="{9D8B030D-6E8A-4147-A177-3AD203B41FA5}">
                      <a16:colId xmlns:a16="http://schemas.microsoft.com/office/drawing/2014/main" val="823768241"/>
                    </a:ext>
                  </a:extLst>
                </a:gridCol>
                <a:gridCol w="1980000">
                  <a:extLst>
                    <a:ext uri="{9D8B030D-6E8A-4147-A177-3AD203B41FA5}">
                      <a16:colId xmlns:a16="http://schemas.microsoft.com/office/drawing/2014/main" val="2830755849"/>
                    </a:ext>
                  </a:extLst>
                </a:gridCol>
                <a:gridCol w="1980000">
                  <a:extLst>
                    <a:ext uri="{9D8B030D-6E8A-4147-A177-3AD203B41FA5}">
                      <a16:colId xmlns:a16="http://schemas.microsoft.com/office/drawing/2014/main" val="1361220510"/>
                    </a:ext>
                  </a:extLst>
                </a:gridCol>
                <a:gridCol w="1980000">
                  <a:extLst>
                    <a:ext uri="{9D8B030D-6E8A-4147-A177-3AD203B41FA5}">
                      <a16:colId xmlns:a16="http://schemas.microsoft.com/office/drawing/2014/main" val="1839757772"/>
                    </a:ext>
                  </a:extLst>
                </a:gridCol>
              </a:tblGrid>
              <a:tr h="899870">
                <a:tc>
                  <a:txBody>
                    <a:bodyPr/>
                    <a:lstStyle/>
                    <a:p>
                      <a:pPr algn="ctr"/>
                      <a:endParaRPr lang="de-DE" b="0" dirty="0"/>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de-DE" sz="1600" b="0" i="0" cap="all" baseline="0" dirty="0">
                        <a:solidFill>
                          <a:schemeClr val="tx1"/>
                        </a:solidFill>
                        <a:latin typeface="Raleway" panose="020B0503030101060003" pitchFamily="34" charset="77"/>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de-DE" sz="1600" b="0" i="0" cap="all" baseline="0" dirty="0">
                        <a:solidFill>
                          <a:schemeClr val="tx1"/>
                        </a:solidFill>
                        <a:latin typeface="Raleway" panose="020B0503030101060003" pitchFamily="34" charset="77"/>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de-DE" sz="1600" b="0" i="0" cap="all" baseline="0" dirty="0">
                        <a:solidFill>
                          <a:schemeClr val="tx1"/>
                        </a:solidFill>
                        <a:latin typeface="Raleway" panose="020B0503030101060003" pitchFamily="34" charset="77"/>
                      </a:endParaRPr>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pPr algn="ctr"/>
                      <a:endParaRPr lang="de-DE" sz="1600" b="0" i="0" cap="all" baseline="0" dirty="0">
                        <a:solidFill>
                          <a:schemeClr val="tx1"/>
                        </a:solidFill>
                        <a:latin typeface="Raleway" panose="020B0503030101060003" pitchFamily="34" charset="77"/>
                      </a:endParaRPr>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334044587"/>
                  </a:ext>
                </a:extLst>
              </a:tr>
              <a:tr h="770443">
                <a:tc>
                  <a:txBody>
                    <a:bodyPr/>
                    <a:lstStyle/>
                    <a:p>
                      <a:endParaRPr lang="de-DE" sz="1400" baseline="0" dirty="0"/>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dirty="0"/>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2009044237"/>
                  </a:ext>
                </a:extLst>
              </a:tr>
              <a:tr h="770443">
                <a:tc>
                  <a:txBody>
                    <a:bodyPr/>
                    <a:lstStyle/>
                    <a:p>
                      <a:endParaRPr lang="de-DE" sz="1400" baseline="0" dirty="0"/>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tc>
                  <a:txBody>
                    <a:bodyPr/>
                    <a:lstStyle/>
                    <a:p>
                      <a:endParaRPr lang="de-DE" dirty="0"/>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solidFill>
                        <a:schemeClr val="tx2"/>
                      </a:solidFill>
                      <a:prstDash val="solid"/>
                      <a:round/>
                      <a:headEnd type="none" w="med" len="med"/>
                      <a:tailEnd type="none" w="med" len="med"/>
                    </a:lnB>
                    <a:noFill/>
                  </a:tcPr>
                </a:tc>
                <a:extLst>
                  <a:ext uri="{0D108BD9-81ED-4DB2-BD59-A6C34878D82A}">
                    <a16:rowId xmlns:a16="http://schemas.microsoft.com/office/drawing/2014/main" val="3634625257"/>
                  </a:ext>
                </a:extLst>
              </a:tr>
              <a:tr h="770443">
                <a:tc>
                  <a:txBody>
                    <a:bodyPr/>
                    <a:lstStyle/>
                    <a:p>
                      <a:endParaRPr lang="de-DE" sz="1400" baseline="0" dirty="0"/>
                    </a:p>
                  </a:txBody>
                  <a:tcPr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de-DE"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de-DE"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de-DE" dirty="0"/>
                    </a:p>
                  </a:txBody>
                  <a:tcPr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tc>
                  <a:txBody>
                    <a:bodyPr/>
                    <a:lstStyle/>
                    <a:p>
                      <a:endParaRPr lang="de-DE" dirty="0"/>
                    </a:p>
                  </a:txBody>
                  <a:tcPr anchor="ctr">
                    <a:lnL w="6350" cap="flat" cmpd="sng" algn="ctr">
                      <a:solidFill>
                        <a:schemeClr val="tx2"/>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6350" cap="flat" cmpd="sng" algn="ctr">
                      <a:noFill/>
                      <a:prstDash val="solid"/>
                      <a:round/>
                      <a:headEnd type="none" w="med" len="med"/>
                      <a:tailEnd type="none" w="med" len="med"/>
                    </a:lnB>
                    <a:noFill/>
                  </a:tcPr>
                </a:tc>
                <a:extLst>
                  <a:ext uri="{0D108BD9-81ED-4DB2-BD59-A6C34878D82A}">
                    <a16:rowId xmlns:a16="http://schemas.microsoft.com/office/drawing/2014/main" val="2290343226"/>
                  </a:ext>
                </a:extLst>
              </a:tr>
            </a:tbl>
          </a:graphicData>
        </a:graphic>
      </p:graphicFrame>
      <p:sp>
        <p:nvSpPr>
          <p:cNvPr id="2" name="Fußzeilenplatzhalter 1">
            <a:extLst>
              <a:ext uri="{FF2B5EF4-FFF2-40B4-BE49-F238E27FC236}">
                <a16:creationId xmlns:a16="http://schemas.microsoft.com/office/drawing/2014/main" id="{59828F78-B58B-D289-8336-3CDAB37DD613}"/>
              </a:ext>
            </a:extLst>
          </p:cNvPr>
          <p:cNvSpPr>
            <a:spLocks noGrp="1"/>
          </p:cNvSpPr>
          <p:nvPr>
            <p:ph type="ftr" sz="quarter" idx="10"/>
          </p:nvPr>
        </p:nvSpPr>
        <p:spPr/>
        <p:txBody>
          <a:bodyPr/>
          <a:lstStyle/>
          <a:p>
            <a:endParaRPr lang="de-DE"/>
          </a:p>
        </p:txBody>
      </p:sp>
      <p:sp>
        <p:nvSpPr>
          <p:cNvPr id="4" name="Foliennummernplatzhalter 3">
            <a:extLst>
              <a:ext uri="{FF2B5EF4-FFF2-40B4-BE49-F238E27FC236}">
                <a16:creationId xmlns:a16="http://schemas.microsoft.com/office/drawing/2014/main" id="{78C47B9C-D02A-A301-E926-A77CD2EDBA40}"/>
              </a:ext>
            </a:extLst>
          </p:cNvPr>
          <p:cNvSpPr>
            <a:spLocks noGrp="1"/>
          </p:cNvSpPr>
          <p:nvPr>
            <p:ph type="sldNum" sz="quarter" idx="11"/>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396309466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el + Boxes">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FFDCE9FD-AF2B-DC27-FCAB-07A6991DD62E}"/>
              </a:ext>
            </a:extLst>
          </p:cNvPr>
          <p:cNvSpPr>
            <a:spLocks noGrp="1"/>
          </p:cNvSpPr>
          <p:nvPr>
            <p:ph type="title" hasCustomPrompt="1"/>
          </p:nvPr>
        </p:nvSpPr>
        <p:spPr>
          <a:xfrm>
            <a:off x="964800" y="481977"/>
            <a:ext cx="10108361" cy="1151729"/>
          </a:xfrm>
        </p:spPr>
        <p:txBody>
          <a:bodyPr anchor="ctr" anchorCtr="0"/>
          <a:lstStyle>
            <a:lvl1pPr algn="l">
              <a:defRPr sz="3500" baseline="0">
                <a:solidFill>
                  <a:schemeClr val="tx1"/>
                </a:solidFill>
              </a:defRPr>
            </a:lvl1pPr>
          </a:lstStyle>
          <a:p>
            <a:r>
              <a:rPr lang="de-DE" dirty="0"/>
              <a:t>Insert Headline</a:t>
            </a:r>
          </a:p>
        </p:txBody>
      </p:sp>
      <p:sp>
        <p:nvSpPr>
          <p:cNvPr id="2" name="Fußzeilenplatzhalter 1">
            <a:extLst>
              <a:ext uri="{FF2B5EF4-FFF2-40B4-BE49-F238E27FC236}">
                <a16:creationId xmlns:a16="http://schemas.microsoft.com/office/drawing/2014/main" id="{E38557ED-FBE1-8919-481D-6FC8081BF3EE}"/>
              </a:ext>
            </a:extLst>
          </p:cNvPr>
          <p:cNvSpPr>
            <a:spLocks noGrp="1"/>
          </p:cNvSpPr>
          <p:nvPr>
            <p:ph type="ftr" sz="quarter" idx="10"/>
          </p:nvPr>
        </p:nvSpPr>
        <p:spPr/>
        <p:txBody>
          <a:bodyPr/>
          <a:lstStyle/>
          <a:p>
            <a:endParaRPr lang="de-DE"/>
          </a:p>
        </p:txBody>
      </p:sp>
      <p:sp>
        <p:nvSpPr>
          <p:cNvPr id="3" name="Foliennummernplatzhalter 2">
            <a:extLst>
              <a:ext uri="{FF2B5EF4-FFF2-40B4-BE49-F238E27FC236}">
                <a16:creationId xmlns:a16="http://schemas.microsoft.com/office/drawing/2014/main" id="{E97A1B67-3C58-2852-93BC-53721DA5CBE6}"/>
              </a:ext>
            </a:extLst>
          </p:cNvPr>
          <p:cNvSpPr>
            <a:spLocks noGrp="1"/>
          </p:cNvSpPr>
          <p:nvPr>
            <p:ph type="sldNum" sz="quarter" idx="11"/>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3266490292"/>
      </p:ext>
    </p:extLst>
  </p:cSld>
  <p:clrMapOvr>
    <a:masterClrMapping/>
  </p:clrMapOvr>
  <p:extLst>
    <p:ext uri="{DCECCB84-F9BA-43D5-87BE-67443E8EF086}">
      <p15:sldGuideLst xmlns:p15="http://schemas.microsoft.com/office/powerpoint/2012/main">
        <p15:guide id="1" orient="horz" pos="4042">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Grunecker in numbers">
    <p:spTree>
      <p:nvGrpSpPr>
        <p:cNvPr id="1" name=""/>
        <p:cNvGrpSpPr/>
        <p:nvPr/>
      </p:nvGrpSpPr>
      <p:grpSpPr>
        <a:xfrm>
          <a:off x="0" y="0"/>
          <a:ext cx="0" cy="0"/>
          <a:chOff x="0" y="0"/>
          <a:chExt cx="0" cy="0"/>
        </a:xfrm>
      </p:grpSpPr>
      <p:sp>
        <p:nvSpPr>
          <p:cNvPr id="40" name="Rechteck 39">
            <a:extLst>
              <a:ext uri="{FF2B5EF4-FFF2-40B4-BE49-F238E27FC236}">
                <a16:creationId xmlns:a16="http://schemas.microsoft.com/office/drawing/2014/main" id="{E8FCB9FD-8AD1-DFE3-C9E2-10ABC8884C73}"/>
              </a:ext>
            </a:extLst>
          </p:cNvPr>
          <p:cNvSpPr/>
          <p:nvPr/>
        </p:nvSpPr>
        <p:spPr>
          <a:xfrm>
            <a:off x="1003602" y="1833952"/>
            <a:ext cx="3251180" cy="22105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Textplatzhalter 15">
            <a:extLst>
              <a:ext uri="{FF2B5EF4-FFF2-40B4-BE49-F238E27FC236}">
                <a16:creationId xmlns:a16="http://schemas.microsoft.com/office/drawing/2014/main" id="{3979516A-6734-542A-D680-B79B3FDD3072}"/>
              </a:ext>
            </a:extLst>
          </p:cNvPr>
          <p:cNvSpPr>
            <a:spLocks noGrp="1"/>
          </p:cNvSpPr>
          <p:nvPr>
            <p:ph type="body" sz="quarter" idx="13" hasCustomPrompt="1"/>
          </p:nvPr>
        </p:nvSpPr>
        <p:spPr>
          <a:xfrm>
            <a:off x="1304318" y="2413818"/>
            <a:ext cx="2649673" cy="514350"/>
          </a:xfrm>
        </p:spPr>
        <p:txBody>
          <a:bodyPr lIns="72000" tIns="0" rIns="72000" bIns="0" rtlCol="0" anchor="t" anchorCtr="0">
            <a:noAutofit/>
          </a:bodyPr>
          <a:lstStyle>
            <a:lvl1pPr marL="0" indent="0" algn="ctr">
              <a:lnSpc>
                <a:spcPct val="100000"/>
              </a:lnSpc>
              <a:buNone/>
              <a:defRPr sz="3500" cap="all" spc="150" baseline="0">
                <a:solidFill>
                  <a:schemeClr val="bg1"/>
                </a:solidFill>
                <a:latin typeface="+mj-lt"/>
              </a:defRPr>
            </a:lvl1pPr>
          </a:lstStyle>
          <a:p>
            <a:pPr lvl="0" rtl="0"/>
            <a:r>
              <a:rPr lang="de-DE" dirty="0" err="1"/>
              <a:t>number</a:t>
            </a:r>
            <a:endParaRPr lang="de" dirty="0"/>
          </a:p>
        </p:txBody>
      </p:sp>
      <p:sp>
        <p:nvSpPr>
          <p:cNvPr id="9" name="Textplatzhalter 15">
            <a:extLst>
              <a:ext uri="{FF2B5EF4-FFF2-40B4-BE49-F238E27FC236}">
                <a16:creationId xmlns:a16="http://schemas.microsoft.com/office/drawing/2014/main" id="{9CC8A7D1-D1D5-A72F-C769-0741A342D82A}"/>
              </a:ext>
            </a:extLst>
          </p:cNvPr>
          <p:cNvSpPr>
            <a:spLocks noGrp="1"/>
          </p:cNvSpPr>
          <p:nvPr>
            <p:ph type="body" sz="quarter" idx="17" hasCustomPrompt="1"/>
          </p:nvPr>
        </p:nvSpPr>
        <p:spPr>
          <a:xfrm>
            <a:off x="1310424" y="3042626"/>
            <a:ext cx="2643567" cy="880247"/>
          </a:xfrm>
        </p:spPr>
        <p:txBody>
          <a:bodyPr lIns="72000" tIns="72000" rIns="72000" bIns="72000" rtlCol="0" anchor="t">
            <a:noAutofit/>
          </a:bodyPr>
          <a:lstStyle>
            <a:lvl1pPr marL="0" indent="0" algn="ctr">
              <a:lnSpc>
                <a:spcPct val="100000"/>
              </a:lnSpc>
              <a:buNone/>
              <a:defRPr sz="1500" spc="50" baseline="0">
                <a:solidFill>
                  <a:schemeClr val="bg1"/>
                </a:solidFill>
              </a:defRPr>
            </a:lvl1pPr>
          </a:lstStyle>
          <a:p>
            <a:pPr lvl="0" rtl="0"/>
            <a:r>
              <a:rPr lang="de-DE" dirty="0"/>
              <a:t>Insert </a:t>
            </a:r>
            <a:r>
              <a:rPr lang="de-DE" dirty="0" err="1"/>
              <a:t>fact</a:t>
            </a:r>
            <a:endParaRPr lang="de" dirty="0"/>
          </a:p>
        </p:txBody>
      </p:sp>
      <p:sp>
        <p:nvSpPr>
          <p:cNvPr id="17" name="Titel 16">
            <a:extLst>
              <a:ext uri="{FF2B5EF4-FFF2-40B4-BE49-F238E27FC236}">
                <a16:creationId xmlns:a16="http://schemas.microsoft.com/office/drawing/2014/main" id="{5ADE2F3C-8B43-C69E-72DA-ABC5FD916B74}"/>
              </a:ext>
            </a:extLst>
          </p:cNvPr>
          <p:cNvSpPr>
            <a:spLocks noGrp="1"/>
          </p:cNvSpPr>
          <p:nvPr>
            <p:ph type="title" hasCustomPrompt="1"/>
          </p:nvPr>
        </p:nvSpPr>
        <p:spPr>
          <a:xfrm>
            <a:off x="550800" y="482400"/>
            <a:ext cx="10515600" cy="1325563"/>
          </a:xfrm>
        </p:spPr>
        <p:txBody>
          <a:bodyPr/>
          <a:lstStyle>
            <a:lvl1pPr algn="l">
              <a:defRPr/>
            </a:lvl1pPr>
          </a:lstStyle>
          <a:p>
            <a:r>
              <a:rPr lang="de-DE" dirty="0"/>
              <a:t>Grünecker in </a:t>
            </a:r>
            <a:r>
              <a:rPr lang="de-DE" dirty="0" err="1"/>
              <a:t>numbers</a:t>
            </a:r>
            <a:endParaRPr lang="de-DE" dirty="0"/>
          </a:p>
        </p:txBody>
      </p:sp>
      <p:sp>
        <p:nvSpPr>
          <p:cNvPr id="77" name="Rechteck 76">
            <a:extLst>
              <a:ext uri="{FF2B5EF4-FFF2-40B4-BE49-F238E27FC236}">
                <a16:creationId xmlns:a16="http://schemas.microsoft.com/office/drawing/2014/main" id="{FC71CEF3-CB63-F5C8-96E1-8F459F0D3307}"/>
              </a:ext>
            </a:extLst>
          </p:cNvPr>
          <p:cNvSpPr/>
          <p:nvPr/>
        </p:nvSpPr>
        <p:spPr>
          <a:xfrm>
            <a:off x="1003602" y="4206091"/>
            <a:ext cx="3251180" cy="22105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8" name="Textplatzhalter 15">
            <a:extLst>
              <a:ext uri="{FF2B5EF4-FFF2-40B4-BE49-F238E27FC236}">
                <a16:creationId xmlns:a16="http://schemas.microsoft.com/office/drawing/2014/main" id="{096B8DFE-A996-C707-10A1-EDCEE9A2D884}"/>
              </a:ext>
            </a:extLst>
          </p:cNvPr>
          <p:cNvSpPr>
            <a:spLocks noGrp="1"/>
          </p:cNvSpPr>
          <p:nvPr>
            <p:ph type="body" sz="quarter" idx="18" hasCustomPrompt="1"/>
          </p:nvPr>
        </p:nvSpPr>
        <p:spPr>
          <a:xfrm>
            <a:off x="1304318" y="4785957"/>
            <a:ext cx="2649673" cy="514350"/>
          </a:xfrm>
        </p:spPr>
        <p:txBody>
          <a:bodyPr lIns="72000" tIns="0" rIns="72000" bIns="0" rtlCol="0" anchor="t" anchorCtr="0">
            <a:noAutofit/>
          </a:bodyPr>
          <a:lstStyle>
            <a:lvl1pPr marL="0" indent="0" algn="ctr">
              <a:lnSpc>
                <a:spcPct val="100000"/>
              </a:lnSpc>
              <a:buNone/>
              <a:defRPr sz="3500" cap="all" spc="150" baseline="0">
                <a:solidFill>
                  <a:schemeClr val="bg1"/>
                </a:solidFill>
                <a:latin typeface="+mj-lt"/>
              </a:defRPr>
            </a:lvl1pPr>
          </a:lstStyle>
          <a:p>
            <a:pPr lvl="0" rtl="0"/>
            <a:r>
              <a:rPr lang="de-DE" dirty="0" err="1"/>
              <a:t>number</a:t>
            </a:r>
            <a:endParaRPr lang="de" dirty="0"/>
          </a:p>
        </p:txBody>
      </p:sp>
      <p:sp>
        <p:nvSpPr>
          <p:cNvPr id="79" name="Textplatzhalter 15">
            <a:extLst>
              <a:ext uri="{FF2B5EF4-FFF2-40B4-BE49-F238E27FC236}">
                <a16:creationId xmlns:a16="http://schemas.microsoft.com/office/drawing/2014/main" id="{94FBF647-2408-4148-12E9-7613C8986B9E}"/>
              </a:ext>
            </a:extLst>
          </p:cNvPr>
          <p:cNvSpPr>
            <a:spLocks noGrp="1"/>
          </p:cNvSpPr>
          <p:nvPr>
            <p:ph type="body" sz="quarter" idx="19" hasCustomPrompt="1"/>
          </p:nvPr>
        </p:nvSpPr>
        <p:spPr>
          <a:xfrm>
            <a:off x="1307371" y="5414765"/>
            <a:ext cx="2643567" cy="880247"/>
          </a:xfrm>
        </p:spPr>
        <p:txBody>
          <a:bodyPr lIns="72000" tIns="72000" rIns="72000" bIns="72000" rtlCol="0" anchor="t">
            <a:noAutofit/>
          </a:bodyPr>
          <a:lstStyle>
            <a:lvl1pPr marL="0" indent="0" algn="ctr">
              <a:lnSpc>
                <a:spcPct val="100000"/>
              </a:lnSpc>
              <a:buNone/>
              <a:defRPr sz="1500" spc="50" baseline="0">
                <a:solidFill>
                  <a:schemeClr val="bg1"/>
                </a:solidFill>
              </a:defRPr>
            </a:lvl1pPr>
          </a:lstStyle>
          <a:p>
            <a:pPr lvl="0" rtl="0"/>
            <a:r>
              <a:rPr lang="de-DE" dirty="0"/>
              <a:t>Insert </a:t>
            </a:r>
            <a:r>
              <a:rPr lang="de-DE" dirty="0" err="1"/>
              <a:t>fact</a:t>
            </a:r>
            <a:endParaRPr lang="de" dirty="0"/>
          </a:p>
        </p:txBody>
      </p:sp>
      <p:sp>
        <p:nvSpPr>
          <p:cNvPr id="81" name="Rechteck 80">
            <a:extLst>
              <a:ext uri="{FF2B5EF4-FFF2-40B4-BE49-F238E27FC236}">
                <a16:creationId xmlns:a16="http://schemas.microsoft.com/office/drawing/2014/main" id="{11CA194E-BBCB-7564-02E8-13615184C761}"/>
              </a:ext>
            </a:extLst>
          </p:cNvPr>
          <p:cNvSpPr/>
          <p:nvPr/>
        </p:nvSpPr>
        <p:spPr>
          <a:xfrm>
            <a:off x="4409411" y="1833952"/>
            <a:ext cx="3251180" cy="22105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2" name="Textplatzhalter 15">
            <a:extLst>
              <a:ext uri="{FF2B5EF4-FFF2-40B4-BE49-F238E27FC236}">
                <a16:creationId xmlns:a16="http://schemas.microsoft.com/office/drawing/2014/main" id="{9123B4C4-1BDF-7B20-662F-3AE44E7E31CF}"/>
              </a:ext>
            </a:extLst>
          </p:cNvPr>
          <p:cNvSpPr>
            <a:spLocks noGrp="1"/>
          </p:cNvSpPr>
          <p:nvPr>
            <p:ph type="body" sz="quarter" idx="20" hasCustomPrompt="1"/>
          </p:nvPr>
        </p:nvSpPr>
        <p:spPr>
          <a:xfrm>
            <a:off x="4710127" y="2413818"/>
            <a:ext cx="2649673" cy="514350"/>
          </a:xfrm>
        </p:spPr>
        <p:txBody>
          <a:bodyPr lIns="72000" tIns="0" rIns="72000" bIns="0" rtlCol="0" anchor="t" anchorCtr="0">
            <a:noAutofit/>
          </a:bodyPr>
          <a:lstStyle>
            <a:lvl1pPr marL="0" indent="0" algn="ctr">
              <a:lnSpc>
                <a:spcPct val="100000"/>
              </a:lnSpc>
              <a:buNone/>
              <a:defRPr sz="3500" cap="all" spc="150" baseline="0">
                <a:solidFill>
                  <a:schemeClr val="bg1"/>
                </a:solidFill>
                <a:latin typeface="+mj-lt"/>
              </a:defRPr>
            </a:lvl1pPr>
          </a:lstStyle>
          <a:p>
            <a:pPr lvl="0" rtl="0"/>
            <a:r>
              <a:rPr lang="de-DE" dirty="0" err="1"/>
              <a:t>number</a:t>
            </a:r>
            <a:endParaRPr lang="de" dirty="0"/>
          </a:p>
        </p:txBody>
      </p:sp>
      <p:sp>
        <p:nvSpPr>
          <p:cNvPr id="83" name="Textplatzhalter 15">
            <a:extLst>
              <a:ext uri="{FF2B5EF4-FFF2-40B4-BE49-F238E27FC236}">
                <a16:creationId xmlns:a16="http://schemas.microsoft.com/office/drawing/2014/main" id="{EC4A6F94-A3BE-9C4D-55BA-77F1761D01A4}"/>
              </a:ext>
            </a:extLst>
          </p:cNvPr>
          <p:cNvSpPr>
            <a:spLocks noGrp="1"/>
          </p:cNvSpPr>
          <p:nvPr>
            <p:ph type="body" sz="quarter" idx="21" hasCustomPrompt="1"/>
          </p:nvPr>
        </p:nvSpPr>
        <p:spPr>
          <a:xfrm>
            <a:off x="4713180" y="3042626"/>
            <a:ext cx="2643567" cy="880247"/>
          </a:xfrm>
        </p:spPr>
        <p:txBody>
          <a:bodyPr lIns="72000" tIns="72000" rIns="72000" bIns="72000" rtlCol="0" anchor="t">
            <a:noAutofit/>
          </a:bodyPr>
          <a:lstStyle>
            <a:lvl1pPr marL="0" indent="0" algn="ctr">
              <a:lnSpc>
                <a:spcPct val="100000"/>
              </a:lnSpc>
              <a:buNone/>
              <a:defRPr sz="1500" spc="50" baseline="0">
                <a:solidFill>
                  <a:schemeClr val="bg1"/>
                </a:solidFill>
              </a:defRPr>
            </a:lvl1pPr>
          </a:lstStyle>
          <a:p>
            <a:pPr lvl="0" rtl="0"/>
            <a:r>
              <a:rPr lang="de-DE" dirty="0"/>
              <a:t>Insert </a:t>
            </a:r>
            <a:r>
              <a:rPr lang="de-DE" dirty="0" err="1"/>
              <a:t>fact</a:t>
            </a:r>
            <a:endParaRPr lang="de" dirty="0"/>
          </a:p>
        </p:txBody>
      </p:sp>
      <p:sp>
        <p:nvSpPr>
          <p:cNvPr id="85" name="Rechteck 84">
            <a:extLst>
              <a:ext uri="{FF2B5EF4-FFF2-40B4-BE49-F238E27FC236}">
                <a16:creationId xmlns:a16="http://schemas.microsoft.com/office/drawing/2014/main" id="{A03129AF-100B-8509-1035-E1450F536CCA}"/>
              </a:ext>
            </a:extLst>
          </p:cNvPr>
          <p:cNvSpPr/>
          <p:nvPr/>
        </p:nvSpPr>
        <p:spPr>
          <a:xfrm>
            <a:off x="4409411" y="4206091"/>
            <a:ext cx="3251180" cy="22105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6" name="Textplatzhalter 15">
            <a:extLst>
              <a:ext uri="{FF2B5EF4-FFF2-40B4-BE49-F238E27FC236}">
                <a16:creationId xmlns:a16="http://schemas.microsoft.com/office/drawing/2014/main" id="{B976B147-7FA7-EB8D-932C-6A0B72049327}"/>
              </a:ext>
            </a:extLst>
          </p:cNvPr>
          <p:cNvSpPr>
            <a:spLocks noGrp="1"/>
          </p:cNvSpPr>
          <p:nvPr>
            <p:ph type="body" sz="quarter" idx="22" hasCustomPrompt="1"/>
          </p:nvPr>
        </p:nvSpPr>
        <p:spPr>
          <a:xfrm>
            <a:off x="4710127" y="4785957"/>
            <a:ext cx="2649673" cy="514350"/>
          </a:xfrm>
        </p:spPr>
        <p:txBody>
          <a:bodyPr lIns="72000" tIns="0" rIns="72000" bIns="0" rtlCol="0" anchor="t" anchorCtr="0">
            <a:noAutofit/>
          </a:bodyPr>
          <a:lstStyle>
            <a:lvl1pPr marL="0" indent="0" algn="ctr">
              <a:lnSpc>
                <a:spcPct val="100000"/>
              </a:lnSpc>
              <a:buNone/>
              <a:defRPr sz="3500" cap="all" spc="150" baseline="0">
                <a:solidFill>
                  <a:schemeClr val="bg1"/>
                </a:solidFill>
                <a:latin typeface="+mj-lt"/>
              </a:defRPr>
            </a:lvl1pPr>
          </a:lstStyle>
          <a:p>
            <a:pPr lvl="0" rtl="0"/>
            <a:r>
              <a:rPr lang="de-DE" dirty="0" err="1"/>
              <a:t>number</a:t>
            </a:r>
            <a:endParaRPr lang="de" dirty="0"/>
          </a:p>
        </p:txBody>
      </p:sp>
      <p:sp>
        <p:nvSpPr>
          <p:cNvPr id="87" name="Textplatzhalter 15">
            <a:extLst>
              <a:ext uri="{FF2B5EF4-FFF2-40B4-BE49-F238E27FC236}">
                <a16:creationId xmlns:a16="http://schemas.microsoft.com/office/drawing/2014/main" id="{39F9F307-765A-C017-9516-9696C5047DB7}"/>
              </a:ext>
            </a:extLst>
          </p:cNvPr>
          <p:cNvSpPr>
            <a:spLocks noGrp="1"/>
          </p:cNvSpPr>
          <p:nvPr>
            <p:ph type="body" sz="quarter" idx="23" hasCustomPrompt="1"/>
          </p:nvPr>
        </p:nvSpPr>
        <p:spPr>
          <a:xfrm>
            <a:off x="4713180" y="5414765"/>
            <a:ext cx="2643567" cy="880247"/>
          </a:xfrm>
        </p:spPr>
        <p:txBody>
          <a:bodyPr lIns="72000" tIns="72000" rIns="72000" bIns="72000" rtlCol="0" anchor="t">
            <a:noAutofit/>
          </a:bodyPr>
          <a:lstStyle>
            <a:lvl1pPr marL="0" indent="0" algn="ctr">
              <a:lnSpc>
                <a:spcPct val="100000"/>
              </a:lnSpc>
              <a:buNone/>
              <a:defRPr sz="1500" spc="50" baseline="0">
                <a:solidFill>
                  <a:schemeClr val="bg1"/>
                </a:solidFill>
              </a:defRPr>
            </a:lvl1pPr>
          </a:lstStyle>
          <a:p>
            <a:pPr lvl="0" rtl="0"/>
            <a:r>
              <a:rPr lang="de-DE" dirty="0"/>
              <a:t>Insert </a:t>
            </a:r>
            <a:r>
              <a:rPr lang="de-DE" dirty="0" err="1"/>
              <a:t>fact</a:t>
            </a:r>
            <a:endParaRPr lang="de" dirty="0"/>
          </a:p>
        </p:txBody>
      </p:sp>
      <p:sp>
        <p:nvSpPr>
          <p:cNvPr id="89" name="Rechteck 88">
            <a:extLst>
              <a:ext uri="{FF2B5EF4-FFF2-40B4-BE49-F238E27FC236}">
                <a16:creationId xmlns:a16="http://schemas.microsoft.com/office/drawing/2014/main" id="{AA722449-1693-3DFA-12C4-A84E7BBA2BF8}"/>
              </a:ext>
            </a:extLst>
          </p:cNvPr>
          <p:cNvSpPr/>
          <p:nvPr/>
        </p:nvSpPr>
        <p:spPr>
          <a:xfrm>
            <a:off x="7815220" y="1833952"/>
            <a:ext cx="3251180" cy="22105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0" name="Textplatzhalter 15">
            <a:extLst>
              <a:ext uri="{FF2B5EF4-FFF2-40B4-BE49-F238E27FC236}">
                <a16:creationId xmlns:a16="http://schemas.microsoft.com/office/drawing/2014/main" id="{31DA0FD3-70E2-A0CA-E40E-D384B5E2CB49}"/>
              </a:ext>
            </a:extLst>
          </p:cNvPr>
          <p:cNvSpPr>
            <a:spLocks noGrp="1"/>
          </p:cNvSpPr>
          <p:nvPr>
            <p:ph type="body" sz="quarter" idx="24" hasCustomPrompt="1"/>
          </p:nvPr>
        </p:nvSpPr>
        <p:spPr>
          <a:xfrm>
            <a:off x="8115936" y="2413818"/>
            <a:ext cx="2649673" cy="514350"/>
          </a:xfrm>
        </p:spPr>
        <p:txBody>
          <a:bodyPr lIns="72000" tIns="0" rIns="72000" bIns="0" rtlCol="0" anchor="t" anchorCtr="0">
            <a:noAutofit/>
          </a:bodyPr>
          <a:lstStyle>
            <a:lvl1pPr marL="0" indent="0" algn="ctr">
              <a:lnSpc>
                <a:spcPct val="100000"/>
              </a:lnSpc>
              <a:buNone/>
              <a:defRPr sz="3500" cap="all" spc="150" baseline="0">
                <a:solidFill>
                  <a:schemeClr val="bg1"/>
                </a:solidFill>
                <a:latin typeface="+mj-lt"/>
              </a:defRPr>
            </a:lvl1pPr>
          </a:lstStyle>
          <a:p>
            <a:pPr lvl="0" rtl="0"/>
            <a:r>
              <a:rPr lang="de-DE" dirty="0" err="1"/>
              <a:t>number</a:t>
            </a:r>
            <a:endParaRPr lang="de" dirty="0"/>
          </a:p>
        </p:txBody>
      </p:sp>
      <p:sp>
        <p:nvSpPr>
          <p:cNvPr id="91" name="Textplatzhalter 15">
            <a:extLst>
              <a:ext uri="{FF2B5EF4-FFF2-40B4-BE49-F238E27FC236}">
                <a16:creationId xmlns:a16="http://schemas.microsoft.com/office/drawing/2014/main" id="{28B63CF0-9E7B-D1AB-6784-F7628011CC27}"/>
              </a:ext>
            </a:extLst>
          </p:cNvPr>
          <p:cNvSpPr>
            <a:spLocks noGrp="1"/>
          </p:cNvSpPr>
          <p:nvPr>
            <p:ph type="body" sz="quarter" idx="25" hasCustomPrompt="1"/>
          </p:nvPr>
        </p:nvSpPr>
        <p:spPr>
          <a:xfrm>
            <a:off x="8118989" y="3042626"/>
            <a:ext cx="2643567" cy="880247"/>
          </a:xfrm>
        </p:spPr>
        <p:txBody>
          <a:bodyPr lIns="72000" tIns="72000" rIns="72000" bIns="72000" rtlCol="0" anchor="t">
            <a:noAutofit/>
          </a:bodyPr>
          <a:lstStyle>
            <a:lvl1pPr marL="0" indent="0" algn="ctr">
              <a:lnSpc>
                <a:spcPct val="100000"/>
              </a:lnSpc>
              <a:buNone/>
              <a:defRPr sz="1500" spc="50" baseline="0">
                <a:solidFill>
                  <a:schemeClr val="bg1"/>
                </a:solidFill>
              </a:defRPr>
            </a:lvl1pPr>
          </a:lstStyle>
          <a:p>
            <a:pPr lvl="0" rtl="0"/>
            <a:r>
              <a:rPr lang="de-DE" dirty="0"/>
              <a:t>Insert </a:t>
            </a:r>
            <a:r>
              <a:rPr lang="de-DE" dirty="0" err="1"/>
              <a:t>fact</a:t>
            </a:r>
            <a:endParaRPr lang="de" dirty="0"/>
          </a:p>
        </p:txBody>
      </p:sp>
      <p:sp>
        <p:nvSpPr>
          <p:cNvPr id="93" name="Rechteck 92">
            <a:extLst>
              <a:ext uri="{FF2B5EF4-FFF2-40B4-BE49-F238E27FC236}">
                <a16:creationId xmlns:a16="http://schemas.microsoft.com/office/drawing/2014/main" id="{89B42EF2-9D88-5DB5-5152-EB273FC8C917}"/>
              </a:ext>
            </a:extLst>
          </p:cNvPr>
          <p:cNvSpPr/>
          <p:nvPr/>
        </p:nvSpPr>
        <p:spPr>
          <a:xfrm>
            <a:off x="7815220" y="4206091"/>
            <a:ext cx="3251180" cy="2210584"/>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4" name="Textplatzhalter 15">
            <a:extLst>
              <a:ext uri="{FF2B5EF4-FFF2-40B4-BE49-F238E27FC236}">
                <a16:creationId xmlns:a16="http://schemas.microsoft.com/office/drawing/2014/main" id="{53CC2437-D825-42A7-36EC-EDD5A41598C4}"/>
              </a:ext>
            </a:extLst>
          </p:cNvPr>
          <p:cNvSpPr>
            <a:spLocks noGrp="1"/>
          </p:cNvSpPr>
          <p:nvPr>
            <p:ph type="body" sz="quarter" idx="26" hasCustomPrompt="1"/>
          </p:nvPr>
        </p:nvSpPr>
        <p:spPr>
          <a:xfrm>
            <a:off x="8115936" y="4785957"/>
            <a:ext cx="2649673" cy="514350"/>
          </a:xfrm>
        </p:spPr>
        <p:txBody>
          <a:bodyPr lIns="72000" tIns="0" rIns="72000" bIns="0" rtlCol="0" anchor="t" anchorCtr="0">
            <a:noAutofit/>
          </a:bodyPr>
          <a:lstStyle>
            <a:lvl1pPr marL="0" indent="0" algn="ctr">
              <a:lnSpc>
                <a:spcPct val="100000"/>
              </a:lnSpc>
              <a:buNone/>
              <a:defRPr sz="3500" cap="all" spc="150" baseline="0">
                <a:solidFill>
                  <a:schemeClr val="bg1"/>
                </a:solidFill>
                <a:latin typeface="+mj-lt"/>
              </a:defRPr>
            </a:lvl1pPr>
          </a:lstStyle>
          <a:p>
            <a:pPr lvl="0" rtl="0"/>
            <a:r>
              <a:rPr lang="de-DE" dirty="0" err="1"/>
              <a:t>number</a:t>
            </a:r>
            <a:endParaRPr lang="de" dirty="0"/>
          </a:p>
        </p:txBody>
      </p:sp>
      <p:sp>
        <p:nvSpPr>
          <p:cNvPr id="95" name="Textplatzhalter 15">
            <a:extLst>
              <a:ext uri="{FF2B5EF4-FFF2-40B4-BE49-F238E27FC236}">
                <a16:creationId xmlns:a16="http://schemas.microsoft.com/office/drawing/2014/main" id="{628F972F-20B4-2469-EFEB-363730E1FCCD}"/>
              </a:ext>
            </a:extLst>
          </p:cNvPr>
          <p:cNvSpPr>
            <a:spLocks noGrp="1"/>
          </p:cNvSpPr>
          <p:nvPr>
            <p:ph type="body" sz="quarter" idx="27" hasCustomPrompt="1"/>
          </p:nvPr>
        </p:nvSpPr>
        <p:spPr>
          <a:xfrm>
            <a:off x="8118989" y="5414765"/>
            <a:ext cx="2643567" cy="880247"/>
          </a:xfrm>
        </p:spPr>
        <p:txBody>
          <a:bodyPr lIns="72000" tIns="72000" rIns="72000" bIns="72000" rtlCol="0" anchor="t">
            <a:noAutofit/>
          </a:bodyPr>
          <a:lstStyle>
            <a:lvl1pPr marL="0" indent="0" algn="ctr">
              <a:lnSpc>
                <a:spcPct val="100000"/>
              </a:lnSpc>
              <a:buNone/>
              <a:defRPr sz="1500" spc="50" baseline="0">
                <a:solidFill>
                  <a:schemeClr val="bg1"/>
                </a:solidFill>
              </a:defRPr>
            </a:lvl1pPr>
          </a:lstStyle>
          <a:p>
            <a:pPr lvl="0" rtl="0"/>
            <a:r>
              <a:rPr lang="de-DE" dirty="0"/>
              <a:t>Insert </a:t>
            </a:r>
            <a:r>
              <a:rPr lang="de-DE" dirty="0" err="1"/>
              <a:t>fact</a:t>
            </a:r>
            <a:endParaRPr lang="de" dirty="0"/>
          </a:p>
        </p:txBody>
      </p:sp>
      <p:sp>
        <p:nvSpPr>
          <p:cNvPr id="2" name="Fußzeilenplatzhalter 1">
            <a:extLst>
              <a:ext uri="{FF2B5EF4-FFF2-40B4-BE49-F238E27FC236}">
                <a16:creationId xmlns:a16="http://schemas.microsoft.com/office/drawing/2014/main" id="{2AAE2525-B574-A1FC-42CF-476D95121F1B}"/>
              </a:ext>
            </a:extLst>
          </p:cNvPr>
          <p:cNvSpPr>
            <a:spLocks noGrp="1"/>
          </p:cNvSpPr>
          <p:nvPr>
            <p:ph type="ftr" sz="quarter" idx="28"/>
          </p:nvPr>
        </p:nvSpPr>
        <p:spPr/>
        <p:txBody>
          <a:bodyPr/>
          <a:lstStyle/>
          <a:p>
            <a:endParaRPr lang="de-DE"/>
          </a:p>
        </p:txBody>
      </p:sp>
      <p:sp>
        <p:nvSpPr>
          <p:cNvPr id="4" name="Foliennummernplatzhalter 3">
            <a:extLst>
              <a:ext uri="{FF2B5EF4-FFF2-40B4-BE49-F238E27FC236}">
                <a16:creationId xmlns:a16="http://schemas.microsoft.com/office/drawing/2014/main" id="{3DE042AF-A206-AE0E-9A9F-E3138CC345F2}"/>
              </a:ext>
            </a:extLst>
          </p:cNvPr>
          <p:cNvSpPr>
            <a:spLocks noGrp="1"/>
          </p:cNvSpPr>
          <p:nvPr>
            <p:ph type="sldNum" sz="quarter" idx="29"/>
          </p:nvPr>
        </p:nvSpPr>
        <p:spPr/>
        <p:txBody>
          <a:bodyPr/>
          <a:lstStyle/>
          <a:p>
            <a:fld id="{364E1568-1D4A-4802-9D41-44FC416C20C0}" type="slidenum">
              <a:rPr lang="de-DE" smtClean="0"/>
              <a:t>‹#›</a:t>
            </a:fld>
            <a:endParaRPr lang="de-DE"/>
          </a:p>
        </p:txBody>
      </p:sp>
      <p:sp>
        <p:nvSpPr>
          <p:cNvPr id="5" name="Textplatzhalter 15">
            <a:extLst>
              <a:ext uri="{FF2B5EF4-FFF2-40B4-BE49-F238E27FC236}">
                <a16:creationId xmlns:a16="http://schemas.microsoft.com/office/drawing/2014/main" id="{9DC85D3C-0D6D-BEF1-011C-9E2439720D8C}"/>
              </a:ext>
            </a:extLst>
          </p:cNvPr>
          <p:cNvSpPr>
            <a:spLocks noGrp="1"/>
          </p:cNvSpPr>
          <p:nvPr>
            <p:ph type="body" sz="quarter" idx="30" hasCustomPrompt="1"/>
          </p:nvPr>
        </p:nvSpPr>
        <p:spPr>
          <a:xfrm>
            <a:off x="1310424" y="2033423"/>
            <a:ext cx="2643567" cy="323165"/>
          </a:xfrm>
        </p:spPr>
        <p:txBody>
          <a:bodyPr lIns="72000" tIns="72000" rIns="72000" bIns="72000" rtlCol="0" anchor="ctr">
            <a:noAutofit/>
          </a:bodyPr>
          <a:lstStyle>
            <a:lvl1pPr marL="0" indent="0" algn="ctr">
              <a:lnSpc>
                <a:spcPct val="100000"/>
              </a:lnSpc>
              <a:buNone/>
              <a:defRPr sz="1500" spc="50" baseline="0">
                <a:solidFill>
                  <a:schemeClr val="bg1"/>
                </a:solidFill>
              </a:defRPr>
            </a:lvl1pPr>
          </a:lstStyle>
          <a:p>
            <a:pPr lvl="0" rtl="0"/>
            <a:r>
              <a:rPr lang="de-DE" dirty="0"/>
              <a:t>About</a:t>
            </a:r>
            <a:endParaRPr lang="de" dirty="0"/>
          </a:p>
        </p:txBody>
      </p:sp>
      <p:sp>
        <p:nvSpPr>
          <p:cNvPr id="6" name="Textplatzhalter 15">
            <a:extLst>
              <a:ext uri="{FF2B5EF4-FFF2-40B4-BE49-F238E27FC236}">
                <a16:creationId xmlns:a16="http://schemas.microsoft.com/office/drawing/2014/main" id="{8D200DD9-AF7F-1061-0C42-78CB4130B734}"/>
              </a:ext>
            </a:extLst>
          </p:cNvPr>
          <p:cNvSpPr>
            <a:spLocks noGrp="1"/>
          </p:cNvSpPr>
          <p:nvPr>
            <p:ph type="body" sz="quarter" idx="31" hasCustomPrompt="1"/>
          </p:nvPr>
        </p:nvSpPr>
        <p:spPr>
          <a:xfrm>
            <a:off x="4713180" y="2033423"/>
            <a:ext cx="2643567" cy="323165"/>
          </a:xfrm>
        </p:spPr>
        <p:txBody>
          <a:bodyPr lIns="72000" tIns="72000" rIns="72000" bIns="72000" rtlCol="0" anchor="ctr">
            <a:noAutofit/>
          </a:bodyPr>
          <a:lstStyle>
            <a:lvl1pPr marL="0" indent="0" algn="ctr">
              <a:lnSpc>
                <a:spcPct val="100000"/>
              </a:lnSpc>
              <a:buNone/>
              <a:defRPr sz="1500" spc="50" baseline="0">
                <a:solidFill>
                  <a:schemeClr val="bg1"/>
                </a:solidFill>
              </a:defRPr>
            </a:lvl1pPr>
          </a:lstStyle>
          <a:p>
            <a:pPr lvl="0" rtl="0"/>
            <a:r>
              <a:rPr lang="de-DE" dirty="0"/>
              <a:t>About</a:t>
            </a:r>
            <a:endParaRPr lang="de" dirty="0"/>
          </a:p>
        </p:txBody>
      </p:sp>
      <p:sp>
        <p:nvSpPr>
          <p:cNvPr id="7" name="Textplatzhalter 15">
            <a:extLst>
              <a:ext uri="{FF2B5EF4-FFF2-40B4-BE49-F238E27FC236}">
                <a16:creationId xmlns:a16="http://schemas.microsoft.com/office/drawing/2014/main" id="{0627B71F-9CF5-287C-4849-800B6A2FBCD2}"/>
              </a:ext>
            </a:extLst>
          </p:cNvPr>
          <p:cNvSpPr>
            <a:spLocks noGrp="1"/>
          </p:cNvSpPr>
          <p:nvPr>
            <p:ph type="body" sz="quarter" idx="32" hasCustomPrompt="1"/>
          </p:nvPr>
        </p:nvSpPr>
        <p:spPr>
          <a:xfrm>
            <a:off x="8118989" y="2033423"/>
            <a:ext cx="2643567" cy="323165"/>
          </a:xfrm>
        </p:spPr>
        <p:txBody>
          <a:bodyPr lIns="72000" tIns="72000" rIns="72000" bIns="72000" rtlCol="0" anchor="ctr">
            <a:noAutofit/>
          </a:bodyPr>
          <a:lstStyle>
            <a:lvl1pPr marL="0" indent="0" algn="ctr">
              <a:lnSpc>
                <a:spcPct val="100000"/>
              </a:lnSpc>
              <a:buNone/>
              <a:defRPr sz="1500" spc="50" baseline="0">
                <a:solidFill>
                  <a:schemeClr val="bg1"/>
                </a:solidFill>
              </a:defRPr>
            </a:lvl1pPr>
          </a:lstStyle>
          <a:p>
            <a:pPr lvl="0" rtl="0"/>
            <a:r>
              <a:rPr lang="de-DE" dirty="0"/>
              <a:t>About</a:t>
            </a:r>
            <a:endParaRPr lang="de" dirty="0"/>
          </a:p>
        </p:txBody>
      </p:sp>
      <p:sp>
        <p:nvSpPr>
          <p:cNvPr id="8" name="Textplatzhalter 15">
            <a:extLst>
              <a:ext uri="{FF2B5EF4-FFF2-40B4-BE49-F238E27FC236}">
                <a16:creationId xmlns:a16="http://schemas.microsoft.com/office/drawing/2014/main" id="{BC3F48AE-37B2-742E-3384-E8C7F38A59D0}"/>
              </a:ext>
            </a:extLst>
          </p:cNvPr>
          <p:cNvSpPr>
            <a:spLocks noGrp="1"/>
          </p:cNvSpPr>
          <p:nvPr>
            <p:ph type="body" sz="quarter" idx="33" hasCustomPrompt="1"/>
          </p:nvPr>
        </p:nvSpPr>
        <p:spPr>
          <a:xfrm>
            <a:off x="1307371" y="4381206"/>
            <a:ext cx="2643567" cy="323165"/>
          </a:xfrm>
        </p:spPr>
        <p:txBody>
          <a:bodyPr lIns="72000" tIns="72000" rIns="72000" bIns="72000" rtlCol="0" anchor="ctr">
            <a:noAutofit/>
          </a:bodyPr>
          <a:lstStyle>
            <a:lvl1pPr marL="0" indent="0" algn="ctr">
              <a:lnSpc>
                <a:spcPct val="100000"/>
              </a:lnSpc>
              <a:buNone/>
              <a:defRPr sz="1500" spc="50" baseline="0">
                <a:solidFill>
                  <a:schemeClr val="bg1"/>
                </a:solidFill>
              </a:defRPr>
            </a:lvl1pPr>
          </a:lstStyle>
          <a:p>
            <a:pPr lvl="0" rtl="0"/>
            <a:r>
              <a:rPr lang="de-DE" dirty="0"/>
              <a:t>About</a:t>
            </a:r>
            <a:endParaRPr lang="de" dirty="0"/>
          </a:p>
        </p:txBody>
      </p:sp>
      <p:sp>
        <p:nvSpPr>
          <p:cNvPr id="10" name="Textplatzhalter 15">
            <a:extLst>
              <a:ext uri="{FF2B5EF4-FFF2-40B4-BE49-F238E27FC236}">
                <a16:creationId xmlns:a16="http://schemas.microsoft.com/office/drawing/2014/main" id="{FA4D9896-D6BB-DE65-04F7-A1B52A7AC8AE}"/>
              </a:ext>
            </a:extLst>
          </p:cNvPr>
          <p:cNvSpPr>
            <a:spLocks noGrp="1"/>
          </p:cNvSpPr>
          <p:nvPr>
            <p:ph type="body" sz="quarter" idx="34" hasCustomPrompt="1"/>
          </p:nvPr>
        </p:nvSpPr>
        <p:spPr>
          <a:xfrm>
            <a:off x="4713180" y="4381206"/>
            <a:ext cx="2643567" cy="323165"/>
          </a:xfrm>
        </p:spPr>
        <p:txBody>
          <a:bodyPr lIns="72000" tIns="72000" rIns="72000" bIns="72000" rtlCol="0" anchor="ctr">
            <a:noAutofit/>
          </a:bodyPr>
          <a:lstStyle>
            <a:lvl1pPr marL="0" indent="0" algn="ctr">
              <a:lnSpc>
                <a:spcPct val="100000"/>
              </a:lnSpc>
              <a:buNone/>
              <a:defRPr sz="1500" spc="50" baseline="0">
                <a:solidFill>
                  <a:schemeClr val="bg1"/>
                </a:solidFill>
              </a:defRPr>
            </a:lvl1pPr>
          </a:lstStyle>
          <a:p>
            <a:pPr lvl="0" rtl="0"/>
            <a:r>
              <a:rPr lang="de-DE" dirty="0"/>
              <a:t>About</a:t>
            </a:r>
            <a:endParaRPr lang="de" dirty="0"/>
          </a:p>
        </p:txBody>
      </p:sp>
      <p:sp>
        <p:nvSpPr>
          <p:cNvPr id="11" name="Textplatzhalter 15">
            <a:extLst>
              <a:ext uri="{FF2B5EF4-FFF2-40B4-BE49-F238E27FC236}">
                <a16:creationId xmlns:a16="http://schemas.microsoft.com/office/drawing/2014/main" id="{8EFA7715-4459-6A67-D571-19200C2C6C78}"/>
              </a:ext>
            </a:extLst>
          </p:cNvPr>
          <p:cNvSpPr>
            <a:spLocks noGrp="1"/>
          </p:cNvSpPr>
          <p:nvPr>
            <p:ph type="body" sz="quarter" idx="35" hasCustomPrompt="1"/>
          </p:nvPr>
        </p:nvSpPr>
        <p:spPr>
          <a:xfrm>
            <a:off x="8118989" y="4381206"/>
            <a:ext cx="2643567" cy="323165"/>
          </a:xfrm>
        </p:spPr>
        <p:txBody>
          <a:bodyPr lIns="72000" tIns="72000" rIns="72000" bIns="72000" rtlCol="0" anchor="ctr">
            <a:noAutofit/>
          </a:bodyPr>
          <a:lstStyle>
            <a:lvl1pPr marL="0" indent="0" algn="ctr">
              <a:lnSpc>
                <a:spcPct val="100000"/>
              </a:lnSpc>
              <a:buNone/>
              <a:defRPr sz="1500" spc="50" baseline="0">
                <a:solidFill>
                  <a:schemeClr val="bg1"/>
                </a:solidFill>
              </a:defRPr>
            </a:lvl1pPr>
          </a:lstStyle>
          <a:p>
            <a:pPr lvl="0" rtl="0"/>
            <a:r>
              <a:rPr lang="de-DE" dirty="0"/>
              <a:t>About</a:t>
            </a:r>
            <a:endParaRPr lang="de" dirty="0"/>
          </a:p>
        </p:txBody>
      </p:sp>
    </p:spTree>
    <p:extLst>
      <p:ext uri="{BB962C8B-B14F-4D97-AF65-F5344CB8AC3E}">
        <p14:creationId xmlns:p14="http://schemas.microsoft.com/office/powerpoint/2010/main" val="396008654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Areas of law">
    <p:spTree>
      <p:nvGrpSpPr>
        <p:cNvPr id="1" name=""/>
        <p:cNvGrpSpPr/>
        <p:nvPr/>
      </p:nvGrpSpPr>
      <p:grpSpPr>
        <a:xfrm>
          <a:off x="0" y="0"/>
          <a:ext cx="0" cy="0"/>
          <a:chOff x="0" y="0"/>
          <a:chExt cx="0" cy="0"/>
        </a:xfrm>
      </p:grpSpPr>
      <p:pic>
        <p:nvPicPr>
          <p:cNvPr id="121" name="Grafik 120">
            <a:extLst>
              <a:ext uri="{FF2B5EF4-FFF2-40B4-BE49-F238E27FC236}">
                <a16:creationId xmlns:a16="http://schemas.microsoft.com/office/drawing/2014/main" id="{A32FFB6C-4EC1-C2D6-FB79-6133D9169DF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7775873" y="3464867"/>
            <a:ext cx="3600000" cy="1512000"/>
          </a:xfrm>
          <a:prstGeom prst="rect">
            <a:avLst/>
          </a:prstGeom>
        </p:spPr>
      </p:pic>
      <p:sp>
        <p:nvSpPr>
          <p:cNvPr id="118" name="Textfeld 117">
            <a:extLst>
              <a:ext uri="{FF2B5EF4-FFF2-40B4-BE49-F238E27FC236}">
                <a16:creationId xmlns:a16="http://schemas.microsoft.com/office/drawing/2014/main" id="{4F38C9E4-B36B-D38E-7C4B-644394B655AA}"/>
              </a:ext>
            </a:extLst>
          </p:cNvPr>
          <p:cNvSpPr txBox="1"/>
          <p:nvPr/>
        </p:nvSpPr>
        <p:spPr>
          <a:xfrm rot="16200000">
            <a:off x="9955195" y="1849557"/>
            <a:ext cx="3592285" cy="400110"/>
          </a:xfrm>
          <a:prstGeom prst="rect">
            <a:avLst/>
          </a:prstGeom>
          <a:noFill/>
        </p:spPr>
        <p:txBody>
          <a:bodyPr wrap="square" rtlCol="0">
            <a:spAutoFit/>
          </a:bodyPr>
          <a:lstStyle/>
          <a:p>
            <a:pPr algn="r"/>
            <a:r>
              <a:rPr lang="de-DE" sz="2000" b="1" dirty="0"/>
              <a:t>AREAS OF LAW</a:t>
            </a:r>
          </a:p>
        </p:txBody>
      </p:sp>
      <p:pic>
        <p:nvPicPr>
          <p:cNvPr id="120" name="Grafik 119">
            <a:extLst>
              <a:ext uri="{FF2B5EF4-FFF2-40B4-BE49-F238E27FC236}">
                <a16:creationId xmlns:a16="http://schemas.microsoft.com/office/drawing/2014/main" id="{5BBF038C-66D0-C84E-1B21-454EB36B417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17797" y="1856239"/>
            <a:ext cx="3600000" cy="1512000"/>
          </a:xfrm>
          <a:prstGeom prst="rect">
            <a:avLst/>
          </a:prstGeom>
        </p:spPr>
      </p:pic>
      <p:sp>
        <p:nvSpPr>
          <p:cNvPr id="123" name="Textplatzhalter 15">
            <a:extLst>
              <a:ext uri="{FF2B5EF4-FFF2-40B4-BE49-F238E27FC236}">
                <a16:creationId xmlns:a16="http://schemas.microsoft.com/office/drawing/2014/main" id="{68D21DAB-E719-0000-A966-3045487E5140}"/>
              </a:ext>
            </a:extLst>
          </p:cNvPr>
          <p:cNvSpPr>
            <a:spLocks noGrp="1"/>
          </p:cNvSpPr>
          <p:nvPr>
            <p:ph type="body" sz="quarter" idx="13" hasCustomPrompt="1"/>
          </p:nvPr>
        </p:nvSpPr>
        <p:spPr>
          <a:xfrm>
            <a:off x="317797" y="253470"/>
            <a:ext cx="3600000" cy="1512000"/>
          </a:xfrm>
          <a:solidFill>
            <a:schemeClr val="accent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area</a:t>
            </a:r>
            <a:r>
              <a:rPr lang="de-DE" dirty="0"/>
              <a:t> </a:t>
            </a:r>
            <a:r>
              <a:rPr lang="de-DE" dirty="0" err="1"/>
              <a:t>Of</a:t>
            </a:r>
            <a:r>
              <a:rPr lang="de-DE" dirty="0"/>
              <a:t> </a:t>
            </a:r>
            <a:r>
              <a:rPr lang="de-DE" dirty="0" err="1"/>
              <a:t>law</a:t>
            </a:r>
            <a:endParaRPr lang="de" dirty="0"/>
          </a:p>
        </p:txBody>
      </p:sp>
      <p:sp>
        <p:nvSpPr>
          <p:cNvPr id="124" name="Textplatzhalter 15">
            <a:extLst>
              <a:ext uri="{FF2B5EF4-FFF2-40B4-BE49-F238E27FC236}">
                <a16:creationId xmlns:a16="http://schemas.microsoft.com/office/drawing/2014/main" id="{D039EEC3-D77C-5EBF-08C8-2684E53FDF80}"/>
              </a:ext>
            </a:extLst>
          </p:cNvPr>
          <p:cNvSpPr>
            <a:spLocks noGrp="1"/>
          </p:cNvSpPr>
          <p:nvPr>
            <p:ph type="body" sz="quarter" idx="14" hasCustomPrompt="1"/>
          </p:nvPr>
        </p:nvSpPr>
        <p:spPr>
          <a:xfrm>
            <a:off x="4047316" y="253470"/>
            <a:ext cx="3600000" cy="1512000"/>
          </a:xfrm>
          <a:solidFill>
            <a:schemeClr val="accent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area</a:t>
            </a:r>
            <a:r>
              <a:rPr lang="de-DE" dirty="0"/>
              <a:t> </a:t>
            </a:r>
            <a:r>
              <a:rPr lang="de-DE" dirty="0" err="1"/>
              <a:t>Of</a:t>
            </a:r>
            <a:r>
              <a:rPr lang="de-DE" dirty="0"/>
              <a:t> </a:t>
            </a:r>
            <a:r>
              <a:rPr lang="de-DE" dirty="0" err="1"/>
              <a:t>law</a:t>
            </a:r>
            <a:endParaRPr lang="de" dirty="0"/>
          </a:p>
        </p:txBody>
      </p:sp>
      <p:sp>
        <p:nvSpPr>
          <p:cNvPr id="125" name="Textplatzhalter 15">
            <a:extLst>
              <a:ext uri="{FF2B5EF4-FFF2-40B4-BE49-F238E27FC236}">
                <a16:creationId xmlns:a16="http://schemas.microsoft.com/office/drawing/2014/main" id="{441FEA99-A282-0B8C-AD19-F21EB0CE2358}"/>
              </a:ext>
            </a:extLst>
          </p:cNvPr>
          <p:cNvSpPr>
            <a:spLocks noGrp="1"/>
          </p:cNvSpPr>
          <p:nvPr>
            <p:ph type="body" sz="quarter" idx="15" hasCustomPrompt="1"/>
          </p:nvPr>
        </p:nvSpPr>
        <p:spPr>
          <a:xfrm>
            <a:off x="7776835" y="253470"/>
            <a:ext cx="3600000" cy="1512000"/>
          </a:xfrm>
          <a:solidFill>
            <a:schemeClr val="accent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area</a:t>
            </a:r>
            <a:r>
              <a:rPr lang="de-DE" dirty="0"/>
              <a:t> </a:t>
            </a:r>
            <a:r>
              <a:rPr lang="de-DE" dirty="0" err="1"/>
              <a:t>Of</a:t>
            </a:r>
            <a:r>
              <a:rPr lang="de-DE" dirty="0"/>
              <a:t> </a:t>
            </a:r>
            <a:r>
              <a:rPr lang="de-DE" dirty="0" err="1"/>
              <a:t>law</a:t>
            </a:r>
            <a:endParaRPr lang="de" dirty="0"/>
          </a:p>
        </p:txBody>
      </p:sp>
      <p:sp>
        <p:nvSpPr>
          <p:cNvPr id="126" name="Textplatzhalter 15">
            <a:extLst>
              <a:ext uri="{FF2B5EF4-FFF2-40B4-BE49-F238E27FC236}">
                <a16:creationId xmlns:a16="http://schemas.microsoft.com/office/drawing/2014/main" id="{0D85AB02-D92C-FD05-3ED9-4CD09DEAFCCB}"/>
              </a:ext>
            </a:extLst>
          </p:cNvPr>
          <p:cNvSpPr>
            <a:spLocks noGrp="1"/>
          </p:cNvSpPr>
          <p:nvPr>
            <p:ph type="body" sz="quarter" idx="17" hasCustomPrompt="1"/>
          </p:nvPr>
        </p:nvSpPr>
        <p:spPr>
          <a:xfrm>
            <a:off x="4047316" y="1856239"/>
            <a:ext cx="3600000" cy="1512000"/>
          </a:xfrm>
          <a:solidFill>
            <a:schemeClr val="accent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area</a:t>
            </a:r>
            <a:r>
              <a:rPr lang="de-DE" dirty="0"/>
              <a:t> </a:t>
            </a:r>
            <a:r>
              <a:rPr lang="de-DE" dirty="0" err="1"/>
              <a:t>Of</a:t>
            </a:r>
            <a:r>
              <a:rPr lang="de-DE" dirty="0"/>
              <a:t> </a:t>
            </a:r>
            <a:r>
              <a:rPr lang="de-DE" dirty="0" err="1"/>
              <a:t>law</a:t>
            </a:r>
            <a:endParaRPr lang="de" dirty="0"/>
          </a:p>
        </p:txBody>
      </p:sp>
      <p:sp>
        <p:nvSpPr>
          <p:cNvPr id="127" name="Textplatzhalter 15">
            <a:extLst>
              <a:ext uri="{FF2B5EF4-FFF2-40B4-BE49-F238E27FC236}">
                <a16:creationId xmlns:a16="http://schemas.microsoft.com/office/drawing/2014/main" id="{C186CAA7-6CA0-7062-5104-CBB37C1A2A76}"/>
              </a:ext>
            </a:extLst>
          </p:cNvPr>
          <p:cNvSpPr>
            <a:spLocks noGrp="1"/>
          </p:cNvSpPr>
          <p:nvPr>
            <p:ph type="body" sz="quarter" idx="18" hasCustomPrompt="1"/>
          </p:nvPr>
        </p:nvSpPr>
        <p:spPr>
          <a:xfrm>
            <a:off x="7776835" y="1856239"/>
            <a:ext cx="3600000" cy="1512000"/>
          </a:xfrm>
          <a:solidFill>
            <a:schemeClr val="accent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area</a:t>
            </a:r>
            <a:r>
              <a:rPr lang="de-DE" dirty="0"/>
              <a:t> </a:t>
            </a:r>
            <a:r>
              <a:rPr lang="de-DE" dirty="0" err="1"/>
              <a:t>Of</a:t>
            </a:r>
            <a:r>
              <a:rPr lang="de-DE" dirty="0"/>
              <a:t> </a:t>
            </a:r>
            <a:r>
              <a:rPr lang="de-DE" dirty="0" err="1"/>
              <a:t>law</a:t>
            </a:r>
            <a:endParaRPr lang="de" dirty="0"/>
          </a:p>
        </p:txBody>
      </p:sp>
      <p:sp>
        <p:nvSpPr>
          <p:cNvPr id="128" name="Textplatzhalter 15">
            <a:extLst>
              <a:ext uri="{FF2B5EF4-FFF2-40B4-BE49-F238E27FC236}">
                <a16:creationId xmlns:a16="http://schemas.microsoft.com/office/drawing/2014/main" id="{5AA669F8-6EED-DED1-6A28-E7C9E45F15BA}"/>
              </a:ext>
            </a:extLst>
          </p:cNvPr>
          <p:cNvSpPr>
            <a:spLocks noGrp="1"/>
          </p:cNvSpPr>
          <p:nvPr>
            <p:ph type="body" sz="quarter" idx="19" hasCustomPrompt="1"/>
          </p:nvPr>
        </p:nvSpPr>
        <p:spPr>
          <a:xfrm>
            <a:off x="317797" y="3459007"/>
            <a:ext cx="3600000" cy="1512000"/>
          </a:xfrm>
          <a:solidFill>
            <a:schemeClr val="accent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area</a:t>
            </a:r>
            <a:r>
              <a:rPr lang="de-DE" dirty="0"/>
              <a:t> </a:t>
            </a:r>
            <a:r>
              <a:rPr lang="de-DE" dirty="0" err="1"/>
              <a:t>Of</a:t>
            </a:r>
            <a:r>
              <a:rPr lang="de-DE" dirty="0"/>
              <a:t> </a:t>
            </a:r>
            <a:r>
              <a:rPr lang="de-DE" dirty="0" err="1"/>
              <a:t>law</a:t>
            </a:r>
            <a:endParaRPr lang="de" dirty="0"/>
          </a:p>
        </p:txBody>
      </p:sp>
      <p:sp>
        <p:nvSpPr>
          <p:cNvPr id="129" name="Textplatzhalter 15">
            <a:extLst>
              <a:ext uri="{FF2B5EF4-FFF2-40B4-BE49-F238E27FC236}">
                <a16:creationId xmlns:a16="http://schemas.microsoft.com/office/drawing/2014/main" id="{EF3A4B79-F7F6-F50F-553A-671D4F5F54C8}"/>
              </a:ext>
            </a:extLst>
          </p:cNvPr>
          <p:cNvSpPr>
            <a:spLocks noGrp="1"/>
          </p:cNvSpPr>
          <p:nvPr>
            <p:ph type="body" sz="quarter" idx="20" hasCustomPrompt="1"/>
          </p:nvPr>
        </p:nvSpPr>
        <p:spPr>
          <a:xfrm>
            <a:off x="4047316" y="3459007"/>
            <a:ext cx="3600000" cy="1512000"/>
          </a:xfrm>
          <a:solidFill>
            <a:schemeClr val="accent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area</a:t>
            </a:r>
            <a:r>
              <a:rPr lang="de-DE" dirty="0"/>
              <a:t> </a:t>
            </a:r>
            <a:r>
              <a:rPr lang="de-DE" dirty="0" err="1"/>
              <a:t>Of</a:t>
            </a:r>
            <a:r>
              <a:rPr lang="de-DE" dirty="0"/>
              <a:t> </a:t>
            </a:r>
            <a:r>
              <a:rPr lang="de-DE" dirty="0" err="1"/>
              <a:t>law</a:t>
            </a:r>
            <a:endParaRPr lang="de" dirty="0"/>
          </a:p>
        </p:txBody>
      </p:sp>
      <p:sp>
        <p:nvSpPr>
          <p:cNvPr id="130" name="Textplatzhalter 15">
            <a:extLst>
              <a:ext uri="{FF2B5EF4-FFF2-40B4-BE49-F238E27FC236}">
                <a16:creationId xmlns:a16="http://schemas.microsoft.com/office/drawing/2014/main" id="{C3C8EAF0-BB38-85AD-F0E2-87DBFEB0DEB6}"/>
              </a:ext>
            </a:extLst>
          </p:cNvPr>
          <p:cNvSpPr>
            <a:spLocks noGrp="1"/>
          </p:cNvSpPr>
          <p:nvPr>
            <p:ph type="body" sz="quarter" idx="22" hasCustomPrompt="1"/>
          </p:nvPr>
        </p:nvSpPr>
        <p:spPr>
          <a:xfrm>
            <a:off x="317797" y="5061776"/>
            <a:ext cx="3600000" cy="1512000"/>
          </a:xfrm>
          <a:solidFill>
            <a:schemeClr val="accent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area</a:t>
            </a:r>
            <a:r>
              <a:rPr lang="de-DE" dirty="0"/>
              <a:t> </a:t>
            </a:r>
            <a:r>
              <a:rPr lang="de-DE" dirty="0" err="1"/>
              <a:t>Of</a:t>
            </a:r>
            <a:r>
              <a:rPr lang="de-DE" dirty="0"/>
              <a:t> </a:t>
            </a:r>
            <a:r>
              <a:rPr lang="de-DE" dirty="0" err="1"/>
              <a:t>law</a:t>
            </a:r>
            <a:endParaRPr lang="de" dirty="0"/>
          </a:p>
        </p:txBody>
      </p:sp>
      <p:sp>
        <p:nvSpPr>
          <p:cNvPr id="131" name="Textplatzhalter 15">
            <a:extLst>
              <a:ext uri="{FF2B5EF4-FFF2-40B4-BE49-F238E27FC236}">
                <a16:creationId xmlns:a16="http://schemas.microsoft.com/office/drawing/2014/main" id="{38A53DD8-5F08-C2A6-DBD1-A8B36A36CE45}"/>
              </a:ext>
            </a:extLst>
          </p:cNvPr>
          <p:cNvSpPr>
            <a:spLocks noGrp="1"/>
          </p:cNvSpPr>
          <p:nvPr>
            <p:ph type="body" sz="quarter" idx="23" hasCustomPrompt="1"/>
          </p:nvPr>
        </p:nvSpPr>
        <p:spPr>
          <a:xfrm>
            <a:off x="4047316" y="5061776"/>
            <a:ext cx="3600000" cy="1512000"/>
          </a:xfrm>
          <a:solidFill>
            <a:schemeClr val="accent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area</a:t>
            </a:r>
            <a:r>
              <a:rPr lang="de-DE" dirty="0"/>
              <a:t> </a:t>
            </a:r>
            <a:r>
              <a:rPr lang="de-DE" dirty="0" err="1"/>
              <a:t>Of</a:t>
            </a:r>
            <a:r>
              <a:rPr lang="de-DE" dirty="0"/>
              <a:t> </a:t>
            </a:r>
            <a:r>
              <a:rPr lang="de-DE" dirty="0" err="1"/>
              <a:t>law</a:t>
            </a:r>
            <a:endParaRPr lang="de" dirty="0"/>
          </a:p>
        </p:txBody>
      </p:sp>
      <p:sp>
        <p:nvSpPr>
          <p:cNvPr id="132" name="Textplatzhalter 15">
            <a:extLst>
              <a:ext uri="{FF2B5EF4-FFF2-40B4-BE49-F238E27FC236}">
                <a16:creationId xmlns:a16="http://schemas.microsoft.com/office/drawing/2014/main" id="{E9767A68-6B59-40B5-7ADE-E5691A2286A7}"/>
              </a:ext>
            </a:extLst>
          </p:cNvPr>
          <p:cNvSpPr>
            <a:spLocks noGrp="1"/>
          </p:cNvSpPr>
          <p:nvPr>
            <p:ph type="body" sz="quarter" idx="24" hasCustomPrompt="1"/>
          </p:nvPr>
        </p:nvSpPr>
        <p:spPr>
          <a:xfrm>
            <a:off x="7776835" y="5061776"/>
            <a:ext cx="3600000" cy="1512000"/>
          </a:xfrm>
          <a:solidFill>
            <a:schemeClr val="accent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area</a:t>
            </a:r>
            <a:r>
              <a:rPr lang="de-DE" dirty="0"/>
              <a:t> </a:t>
            </a:r>
            <a:r>
              <a:rPr lang="de-DE" dirty="0" err="1"/>
              <a:t>Of</a:t>
            </a:r>
            <a:r>
              <a:rPr lang="de-DE" dirty="0"/>
              <a:t> </a:t>
            </a:r>
            <a:r>
              <a:rPr lang="de-DE" dirty="0" err="1"/>
              <a:t>law</a:t>
            </a:r>
            <a:endParaRPr lang="de" dirty="0"/>
          </a:p>
        </p:txBody>
      </p:sp>
      <p:sp>
        <p:nvSpPr>
          <p:cNvPr id="2" name="Fußzeilenplatzhalter 1">
            <a:extLst>
              <a:ext uri="{FF2B5EF4-FFF2-40B4-BE49-F238E27FC236}">
                <a16:creationId xmlns:a16="http://schemas.microsoft.com/office/drawing/2014/main" id="{CCABC211-3E64-712F-2B2B-F7D5DF106E93}"/>
              </a:ext>
            </a:extLst>
          </p:cNvPr>
          <p:cNvSpPr>
            <a:spLocks noGrp="1"/>
          </p:cNvSpPr>
          <p:nvPr>
            <p:ph type="ftr" sz="quarter" idx="25"/>
          </p:nvPr>
        </p:nvSpPr>
        <p:spPr/>
        <p:txBody>
          <a:bodyPr/>
          <a:lstStyle/>
          <a:p>
            <a:endParaRPr lang="de-DE"/>
          </a:p>
        </p:txBody>
      </p:sp>
      <p:sp>
        <p:nvSpPr>
          <p:cNvPr id="4" name="Foliennummernplatzhalter 3">
            <a:extLst>
              <a:ext uri="{FF2B5EF4-FFF2-40B4-BE49-F238E27FC236}">
                <a16:creationId xmlns:a16="http://schemas.microsoft.com/office/drawing/2014/main" id="{3B5F4ECD-05D9-5A27-B8FB-C11E85516470}"/>
              </a:ext>
            </a:extLst>
          </p:cNvPr>
          <p:cNvSpPr>
            <a:spLocks noGrp="1"/>
          </p:cNvSpPr>
          <p:nvPr>
            <p:ph type="sldNum" sz="quarter" idx="26"/>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32765149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echnical fields">
    <p:spTree>
      <p:nvGrpSpPr>
        <p:cNvPr id="1" name=""/>
        <p:cNvGrpSpPr/>
        <p:nvPr/>
      </p:nvGrpSpPr>
      <p:grpSpPr>
        <a:xfrm>
          <a:off x="0" y="0"/>
          <a:ext cx="0" cy="0"/>
          <a:chOff x="0" y="0"/>
          <a:chExt cx="0" cy="0"/>
        </a:xfrm>
      </p:grpSpPr>
      <p:sp>
        <p:nvSpPr>
          <p:cNvPr id="7" name="Textplatzhalter 15">
            <a:extLst>
              <a:ext uri="{FF2B5EF4-FFF2-40B4-BE49-F238E27FC236}">
                <a16:creationId xmlns:a16="http://schemas.microsoft.com/office/drawing/2014/main" id="{915B23C6-1D16-90A5-4D2C-2F149D92D3DA}"/>
              </a:ext>
            </a:extLst>
          </p:cNvPr>
          <p:cNvSpPr>
            <a:spLocks noGrp="1"/>
          </p:cNvSpPr>
          <p:nvPr>
            <p:ph type="body" sz="quarter" idx="17" hasCustomPrompt="1"/>
          </p:nvPr>
        </p:nvSpPr>
        <p:spPr>
          <a:xfrm>
            <a:off x="317797" y="1856239"/>
            <a:ext cx="3600000" cy="1512000"/>
          </a:xfrm>
          <a:solidFill>
            <a:schemeClr val="tx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technical</a:t>
            </a:r>
            <a:r>
              <a:rPr lang="de-DE" dirty="0"/>
              <a:t> </a:t>
            </a:r>
            <a:r>
              <a:rPr lang="de-DE" dirty="0" err="1"/>
              <a:t>field</a:t>
            </a:r>
            <a:endParaRPr lang="de" dirty="0"/>
          </a:p>
        </p:txBody>
      </p:sp>
      <p:pic>
        <p:nvPicPr>
          <p:cNvPr id="121" name="Grafik 120">
            <a:extLst>
              <a:ext uri="{FF2B5EF4-FFF2-40B4-BE49-F238E27FC236}">
                <a16:creationId xmlns:a16="http://schemas.microsoft.com/office/drawing/2014/main" id="{A32FFB6C-4EC1-C2D6-FB79-6133D9169DF2}"/>
              </a:ext>
            </a:extLst>
          </p:cNvPr>
          <p:cNvPicPr>
            <a:picLocks noChangeAspect="1"/>
          </p:cNvPicPr>
          <p:nvPr/>
        </p:nvPicPr>
        <p:blipFill>
          <a:blip r:embed="rId2" cstate="print">
            <a:extLst>
              <a:ext uri="{28A0092B-C50C-407E-A947-70E740481C1C}">
                <a14:useLocalDpi xmlns:a14="http://schemas.microsoft.com/office/drawing/2010/main"/>
              </a:ext>
            </a:extLst>
          </a:blip>
          <a:srcRect/>
          <a:stretch/>
        </p:blipFill>
        <p:spPr>
          <a:xfrm>
            <a:off x="317797" y="5061775"/>
            <a:ext cx="3600000" cy="1512000"/>
          </a:xfrm>
          <a:prstGeom prst="rect">
            <a:avLst/>
          </a:prstGeom>
        </p:spPr>
      </p:pic>
      <p:sp>
        <p:nvSpPr>
          <p:cNvPr id="118" name="Textfeld 117">
            <a:extLst>
              <a:ext uri="{FF2B5EF4-FFF2-40B4-BE49-F238E27FC236}">
                <a16:creationId xmlns:a16="http://schemas.microsoft.com/office/drawing/2014/main" id="{4F38C9E4-B36B-D38E-7C4B-644394B655AA}"/>
              </a:ext>
            </a:extLst>
          </p:cNvPr>
          <p:cNvSpPr txBox="1"/>
          <p:nvPr/>
        </p:nvSpPr>
        <p:spPr>
          <a:xfrm rot="16200000">
            <a:off x="9955195" y="1849557"/>
            <a:ext cx="3592285" cy="400110"/>
          </a:xfrm>
          <a:prstGeom prst="rect">
            <a:avLst/>
          </a:prstGeom>
          <a:noFill/>
        </p:spPr>
        <p:txBody>
          <a:bodyPr wrap="square" rtlCol="0">
            <a:spAutoFit/>
          </a:bodyPr>
          <a:lstStyle/>
          <a:p>
            <a:pPr algn="r"/>
            <a:r>
              <a:rPr lang="de-DE" sz="2000" b="1" dirty="0"/>
              <a:t>TECHNICAL FIELDS</a:t>
            </a:r>
          </a:p>
        </p:txBody>
      </p:sp>
      <p:pic>
        <p:nvPicPr>
          <p:cNvPr id="120" name="Grafik 119">
            <a:extLst>
              <a:ext uri="{FF2B5EF4-FFF2-40B4-BE49-F238E27FC236}">
                <a16:creationId xmlns:a16="http://schemas.microsoft.com/office/drawing/2014/main" id="{5BBF038C-66D0-C84E-1B21-454EB36B417B}"/>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4047316" y="1856239"/>
            <a:ext cx="3600000" cy="1512000"/>
          </a:xfrm>
          <a:prstGeom prst="rect">
            <a:avLst/>
          </a:prstGeom>
        </p:spPr>
      </p:pic>
      <p:sp>
        <p:nvSpPr>
          <p:cNvPr id="2" name="Textplatzhalter 15">
            <a:extLst>
              <a:ext uri="{FF2B5EF4-FFF2-40B4-BE49-F238E27FC236}">
                <a16:creationId xmlns:a16="http://schemas.microsoft.com/office/drawing/2014/main" id="{56EDAC7C-25B9-C74B-6559-38A6C2CADED0}"/>
              </a:ext>
            </a:extLst>
          </p:cNvPr>
          <p:cNvSpPr>
            <a:spLocks noGrp="1"/>
          </p:cNvSpPr>
          <p:nvPr>
            <p:ph type="body" sz="quarter" idx="13" hasCustomPrompt="1"/>
          </p:nvPr>
        </p:nvSpPr>
        <p:spPr>
          <a:xfrm>
            <a:off x="317797" y="253470"/>
            <a:ext cx="3600000" cy="1512000"/>
          </a:xfrm>
          <a:solidFill>
            <a:schemeClr val="tx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technical</a:t>
            </a:r>
            <a:r>
              <a:rPr lang="de-DE" dirty="0"/>
              <a:t> </a:t>
            </a:r>
            <a:r>
              <a:rPr lang="de-DE" dirty="0" err="1"/>
              <a:t>field</a:t>
            </a:r>
            <a:endParaRPr lang="de" dirty="0"/>
          </a:p>
        </p:txBody>
      </p:sp>
      <p:sp>
        <p:nvSpPr>
          <p:cNvPr id="5" name="Textplatzhalter 15">
            <a:extLst>
              <a:ext uri="{FF2B5EF4-FFF2-40B4-BE49-F238E27FC236}">
                <a16:creationId xmlns:a16="http://schemas.microsoft.com/office/drawing/2014/main" id="{5F522BE7-4B63-FB1B-0F19-051B480284F5}"/>
              </a:ext>
            </a:extLst>
          </p:cNvPr>
          <p:cNvSpPr>
            <a:spLocks noGrp="1"/>
          </p:cNvSpPr>
          <p:nvPr>
            <p:ph type="body" sz="quarter" idx="14" hasCustomPrompt="1"/>
          </p:nvPr>
        </p:nvSpPr>
        <p:spPr>
          <a:xfrm>
            <a:off x="4047316" y="253470"/>
            <a:ext cx="3600000" cy="1512000"/>
          </a:xfrm>
          <a:solidFill>
            <a:schemeClr val="tx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technical</a:t>
            </a:r>
            <a:r>
              <a:rPr lang="de-DE" dirty="0"/>
              <a:t> </a:t>
            </a:r>
            <a:r>
              <a:rPr lang="de-DE" dirty="0" err="1"/>
              <a:t>field</a:t>
            </a:r>
            <a:endParaRPr lang="de" dirty="0"/>
          </a:p>
        </p:txBody>
      </p:sp>
      <p:sp>
        <p:nvSpPr>
          <p:cNvPr id="6" name="Textplatzhalter 15">
            <a:extLst>
              <a:ext uri="{FF2B5EF4-FFF2-40B4-BE49-F238E27FC236}">
                <a16:creationId xmlns:a16="http://schemas.microsoft.com/office/drawing/2014/main" id="{108644F5-9627-407E-8A50-49155F40F8B1}"/>
              </a:ext>
            </a:extLst>
          </p:cNvPr>
          <p:cNvSpPr>
            <a:spLocks noGrp="1"/>
          </p:cNvSpPr>
          <p:nvPr>
            <p:ph type="body" sz="quarter" idx="15" hasCustomPrompt="1"/>
          </p:nvPr>
        </p:nvSpPr>
        <p:spPr>
          <a:xfrm>
            <a:off x="7776835" y="253470"/>
            <a:ext cx="3600000" cy="1512000"/>
          </a:xfrm>
          <a:solidFill>
            <a:schemeClr val="tx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technical</a:t>
            </a:r>
            <a:r>
              <a:rPr lang="de-DE" dirty="0"/>
              <a:t> </a:t>
            </a:r>
            <a:r>
              <a:rPr lang="de-DE" dirty="0" err="1"/>
              <a:t>field</a:t>
            </a:r>
            <a:endParaRPr lang="de" dirty="0"/>
          </a:p>
        </p:txBody>
      </p:sp>
      <p:sp>
        <p:nvSpPr>
          <p:cNvPr id="8" name="Textplatzhalter 15">
            <a:extLst>
              <a:ext uri="{FF2B5EF4-FFF2-40B4-BE49-F238E27FC236}">
                <a16:creationId xmlns:a16="http://schemas.microsoft.com/office/drawing/2014/main" id="{3568F7A1-5FD1-7066-FE1E-114D80EA8998}"/>
              </a:ext>
            </a:extLst>
          </p:cNvPr>
          <p:cNvSpPr>
            <a:spLocks noGrp="1"/>
          </p:cNvSpPr>
          <p:nvPr>
            <p:ph type="body" sz="quarter" idx="18" hasCustomPrompt="1"/>
          </p:nvPr>
        </p:nvSpPr>
        <p:spPr>
          <a:xfrm>
            <a:off x="7776835" y="1856239"/>
            <a:ext cx="3600000" cy="1512000"/>
          </a:xfrm>
          <a:solidFill>
            <a:schemeClr val="tx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technical</a:t>
            </a:r>
            <a:r>
              <a:rPr lang="de-DE" dirty="0"/>
              <a:t> </a:t>
            </a:r>
            <a:r>
              <a:rPr lang="de-DE" dirty="0" err="1"/>
              <a:t>field</a:t>
            </a:r>
            <a:endParaRPr lang="de" dirty="0"/>
          </a:p>
        </p:txBody>
      </p:sp>
      <p:sp>
        <p:nvSpPr>
          <p:cNvPr id="9" name="Textplatzhalter 15">
            <a:extLst>
              <a:ext uri="{FF2B5EF4-FFF2-40B4-BE49-F238E27FC236}">
                <a16:creationId xmlns:a16="http://schemas.microsoft.com/office/drawing/2014/main" id="{0B6AE2BD-D8FC-E972-C7E6-61DDDE46FFFB}"/>
              </a:ext>
            </a:extLst>
          </p:cNvPr>
          <p:cNvSpPr>
            <a:spLocks noGrp="1"/>
          </p:cNvSpPr>
          <p:nvPr>
            <p:ph type="body" sz="quarter" idx="19" hasCustomPrompt="1"/>
          </p:nvPr>
        </p:nvSpPr>
        <p:spPr>
          <a:xfrm>
            <a:off x="317797" y="3459007"/>
            <a:ext cx="3600000" cy="1512000"/>
          </a:xfrm>
          <a:solidFill>
            <a:schemeClr val="tx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technical</a:t>
            </a:r>
            <a:r>
              <a:rPr lang="de-DE" dirty="0"/>
              <a:t> </a:t>
            </a:r>
            <a:r>
              <a:rPr lang="de-DE" dirty="0" err="1"/>
              <a:t>field</a:t>
            </a:r>
            <a:endParaRPr lang="de" dirty="0"/>
          </a:p>
        </p:txBody>
      </p:sp>
      <p:sp>
        <p:nvSpPr>
          <p:cNvPr id="10" name="Textplatzhalter 15">
            <a:extLst>
              <a:ext uri="{FF2B5EF4-FFF2-40B4-BE49-F238E27FC236}">
                <a16:creationId xmlns:a16="http://schemas.microsoft.com/office/drawing/2014/main" id="{81C40AF1-EB41-572D-92AF-42F62D171BA6}"/>
              </a:ext>
            </a:extLst>
          </p:cNvPr>
          <p:cNvSpPr>
            <a:spLocks noGrp="1"/>
          </p:cNvSpPr>
          <p:nvPr>
            <p:ph type="body" sz="quarter" idx="20" hasCustomPrompt="1"/>
          </p:nvPr>
        </p:nvSpPr>
        <p:spPr>
          <a:xfrm>
            <a:off x="4047316" y="3459007"/>
            <a:ext cx="3600000" cy="1512000"/>
          </a:xfrm>
          <a:solidFill>
            <a:schemeClr val="tx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technical</a:t>
            </a:r>
            <a:r>
              <a:rPr lang="de-DE" dirty="0"/>
              <a:t> </a:t>
            </a:r>
            <a:r>
              <a:rPr lang="de-DE" dirty="0" err="1"/>
              <a:t>field</a:t>
            </a:r>
            <a:endParaRPr lang="de" dirty="0"/>
          </a:p>
        </p:txBody>
      </p:sp>
      <p:sp>
        <p:nvSpPr>
          <p:cNvPr id="11" name="Textplatzhalter 15">
            <a:extLst>
              <a:ext uri="{FF2B5EF4-FFF2-40B4-BE49-F238E27FC236}">
                <a16:creationId xmlns:a16="http://schemas.microsoft.com/office/drawing/2014/main" id="{63F2C430-BF9F-3526-2AEA-C9EFBF2FBA15}"/>
              </a:ext>
            </a:extLst>
          </p:cNvPr>
          <p:cNvSpPr>
            <a:spLocks noGrp="1"/>
          </p:cNvSpPr>
          <p:nvPr>
            <p:ph type="body" sz="quarter" idx="22" hasCustomPrompt="1"/>
          </p:nvPr>
        </p:nvSpPr>
        <p:spPr>
          <a:xfrm>
            <a:off x="7776835" y="3459007"/>
            <a:ext cx="3600000" cy="1512000"/>
          </a:xfrm>
          <a:solidFill>
            <a:schemeClr val="tx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technical</a:t>
            </a:r>
            <a:r>
              <a:rPr lang="de-DE" dirty="0"/>
              <a:t> </a:t>
            </a:r>
            <a:r>
              <a:rPr lang="de-DE" dirty="0" err="1"/>
              <a:t>field</a:t>
            </a:r>
            <a:endParaRPr lang="de" dirty="0"/>
          </a:p>
        </p:txBody>
      </p:sp>
      <p:sp>
        <p:nvSpPr>
          <p:cNvPr id="12" name="Textplatzhalter 15">
            <a:extLst>
              <a:ext uri="{FF2B5EF4-FFF2-40B4-BE49-F238E27FC236}">
                <a16:creationId xmlns:a16="http://schemas.microsoft.com/office/drawing/2014/main" id="{38409EAC-B706-E161-1499-3F5075BA6D2E}"/>
              </a:ext>
            </a:extLst>
          </p:cNvPr>
          <p:cNvSpPr>
            <a:spLocks noGrp="1"/>
          </p:cNvSpPr>
          <p:nvPr>
            <p:ph type="body" sz="quarter" idx="23" hasCustomPrompt="1"/>
          </p:nvPr>
        </p:nvSpPr>
        <p:spPr>
          <a:xfrm>
            <a:off x="4047316" y="5061776"/>
            <a:ext cx="3600000" cy="1512000"/>
          </a:xfrm>
          <a:solidFill>
            <a:schemeClr val="tx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technical</a:t>
            </a:r>
            <a:r>
              <a:rPr lang="de-DE" dirty="0"/>
              <a:t> </a:t>
            </a:r>
            <a:r>
              <a:rPr lang="de-DE" dirty="0" err="1"/>
              <a:t>field</a:t>
            </a:r>
            <a:endParaRPr lang="de" dirty="0"/>
          </a:p>
        </p:txBody>
      </p:sp>
      <p:sp>
        <p:nvSpPr>
          <p:cNvPr id="13" name="Textplatzhalter 15">
            <a:extLst>
              <a:ext uri="{FF2B5EF4-FFF2-40B4-BE49-F238E27FC236}">
                <a16:creationId xmlns:a16="http://schemas.microsoft.com/office/drawing/2014/main" id="{5A0E151F-F502-DE27-241B-6FBBC504ED11}"/>
              </a:ext>
            </a:extLst>
          </p:cNvPr>
          <p:cNvSpPr>
            <a:spLocks noGrp="1"/>
          </p:cNvSpPr>
          <p:nvPr>
            <p:ph type="body" sz="quarter" idx="24" hasCustomPrompt="1"/>
          </p:nvPr>
        </p:nvSpPr>
        <p:spPr>
          <a:xfrm>
            <a:off x="7776835" y="5061776"/>
            <a:ext cx="3600000" cy="1512000"/>
          </a:xfrm>
          <a:solidFill>
            <a:schemeClr val="tx2"/>
          </a:solidFill>
        </p:spPr>
        <p:txBody>
          <a:bodyPr lIns="180000" tIns="180000" rIns="180000" bIns="180000" rtlCol="0" anchor="t" anchorCtr="0">
            <a:noAutofit/>
          </a:bodyPr>
          <a:lstStyle>
            <a:lvl1pPr marL="0" indent="0" algn="l">
              <a:lnSpc>
                <a:spcPct val="100000"/>
              </a:lnSpc>
              <a:buNone/>
              <a:defRPr sz="2000" cap="all" spc="150" baseline="0">
                <a:solidFill>
                  <a:schemeClr val="bg1"/>
                </a:solidFill>
                <a:latin typeface="+mj-lt"/>
              </a:defRPr>
            </a:lvl1pPr>
          </a:lstStyle>
          <a:p>
            <a:pPr lvl="0" rtl="0"/>
            <a:r>
              <a:rPr lang="de-DE" dirty="0"/>
              <a:t>Insert </a:t>
            </a:r>
            <a:r>
              <a:rPr lang="de-DE" dirty="0" err="1"/>
              <a:t>technical</a:t>
            </a:r>
            <a:r>
              <a:rPr lang="de-DE" dirty="0"/>
              <a:t> </a:t>
            </a:r>
            <a:r>
              <a:rPr lang="de-DE" dirty="0" err="1"/>
              <a:t>field</a:t>
            </a:r>
            <a:endParaRPr lang="de" dirty="0"/>
          </a:p>
        </p:txBody>
      </p:sp>
      <p:sp>
        <p:nvSpPr>
          <p:cNvPr id="3" name="Fußzeilenplatzhalter 2">
            <a:extLst>
              <a:ext uri="{FF2B5EF4-FFF2-40B4-BE49-F238E27FC236}">
                <a16:creationId xmlns:a16="http://schemas.microsoft.com/office/drawing/2014/main" id="{0FC18D15-CFC8-07BB-64C5-8B728587C710}"/>
              </a:ext>
            </a:extLst>
          </p:cNvPr>
          <p:cNvSpPr>
            <a:spLocks noGrp="1"/>
          </p:cNvSpPr>
          <p:nvPr>
            <p:ph type="ftr" sz="quarter" idx="25"/>
          </p:nvPr>
        </p:nvSpPr>
        <p:spPr/>
        <p:txBody>
          <a:bodyPr/>
          <a:lstStyle/>
          <a:p>
            <a:endParaRPr lang="de-DE"/>
          </a:p>
        </p:txBody>
      </p:sp>
      <p:sp>
        <p:nvSpPr>
          <p:cNvPr id="4" name="Foliennummernplatzhalter 3">
            <a:extLst>
              <a:ext uri="{FF2B5EF4-FFF2-40B4-BE49-F238E27FC236}">
                <a16:creationId xmlns:a16="http://schemas.microsoft.com/office/drawing/2014/main" id="{B2179E05-3EFD-74B7-A57A-AF1B62EFC04E}"/>
              </a:ext>
            </a:extLst>
          </p:cNvPr>
          <p:cNvSpPr>
            <a:spLocks noGrp="1"/>
          </p:cNvSpPr>
          <p:nvPr>
            <p:ph type="sldNum" sz="quarter" idx="26"/>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167477672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el + 4 images">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FFDCE9FD-AF2B-DC27-FCAB-07A6991DD62E}"/>
              </a:ext>
            </a:extLst>
          </p:cNvPr>
          <p:cNvSpPr>
            <a:spLocks noGrp="1"/>
          </p:cNvSpPr>
          <p:nvPr>
            <p:ph type="title"/>
          </p:nvPr>
        </p:nvSpPr>
        <p:spPr>
          <a:xfrm>
            <a:off x="552151" y="481977"/>
            <a:ext cx="11119895" cy="1257613"/>
          </a:xfrm>
        </p:spPr>
        <p:txBody>
          <a:bodyPr anchor="ctr" anchorCtr="0"/>
          <a:lstStyle>
            <a:lvl1pPr algn="l">
              <a:defRPr sz="3500" baseline="0">
                <a:solidFill>
                  <a:schemeClr val="tx1"/>
                </a:solidFill>
              </a:defRPr>
            </a:lvl1pPr>
          </a:lstStyle>
          <a:p>
            <a:r>
              <a:rPr lang="de-DE" dirty="0"/>
              <a:t>Mastertitelformat bearbeiten</a:t>
            </a:r>
          </a:p>
        </p:txBody>
      </p:sp>
      <p:sp>
        <p:nvSpPr>
          <p:cNvPr id="3" name="Bildplatzhalter 2">
            <a:extLst>
              <a:ext uri="{FF2B5EF4-FFF2-40B4-BE49-F238E27FC236}">
                <a16:creationId xmlns:a16="http://schemas.microsoft.com/office/drawing/2014/main" id="{26971502-3A6C-3D4A-521B-9F1FF55B984C}"/>
              </a:ext>
            </a:extLst>
          </p:cNvPr>
          <p:cNvSpPr>
            <a:spLocks noGrp="1"/>
          </p:cNvSpPr>
          <p:nvPr>
            <p:ph type="pic" sz="quarter" idx="10"/>
          </p:nvPr>
        </p:nvSpPr>
        <p:spPr>
          <a:xfrm>
            <a:off x="552151" y="2724416"/>
            <a:ext cx="2339975" cy="2339975"/>
          </a:xfrm>
          <a:solidFill>
            <a:schemeClr val="bg1">
              <a:lumMod val="75000"/>
            </a:schemeClr>
          </a:solidFill>
        </p:spPr>
        <p:txBody>
          <a:bodyPr>
            <a:normAutofit/>
          </a:bodyPr>
          <a:lstStyle>
            <a:lvl1pPr marL="0" indent="0">
              <a:buFontTx/>
              <a:buNone/>
              <a:defRPr sz="1000">
                <a:solidFill>
                  <a:srgbClr val="C00000"/>
                </a:solidFill>
              </a:defRPr>
            </a:lvl1pPr>
          </a:lstStyle>
          <a:p>
            <a:endParaRPr lang="de-DE" dirty="0"/>
          </a:p>
        </p:txBody>
      </p:sp>
      <p:sp>
        <p:nvSpPr>
          <p:cNvPr id="4" name="Bildplatzhalter 2">
            <a:extLst>
              <a:ext uri="{FF2B5EF4-FFF2-40B4-BE49-F238E27FC236}">
                <a16:creationId xmlns:a16="http://schemas.microsoft.com/office/drawing/2014/main" id="{48570517-B7AC-EF81-91D6-2612D406A1FF}"/>
              </a:ext>
            </a:extLst>
          </p:cNvPr>
          <p:cNvSpPr>
            <a:spLocks noGrp="1"/>
          </p:cNvSpPr>
          <p:nvPr>
            <p:ph type="pic" sz="quarter" idx="11"/>
          </p:nvPr>
        </p:nvSpPr>
        <p:spPr>
          <a:xfrm>
            <a:off x="9311141" y="2724416"/>
            <a:ext cx="2339975" cy="2339975"/>
          </a:xfrm>
          <a:solidFill>
            <a:schemeClr val="bg1">
              <a:lumMod val="75000"/>
            </a:schemeClr>
          </a:solidFill>
        </p:spPr>
        <p:txBody>
          <a:bodyPr>
            <a:normAutofit/>
          </a:bodyPr>
          <a:lstStyle>
            <a:lvl1pPr marL="0" indent="0">
              <a:buFontTx/>
              <a:buNone/>
              <a:defRPr sz="1000">
                <a:solidFill>
                  <a:srgbClr val="C00000"/>
                </a:solidFill>
              </a:defRPr>
            </a:lvl1pPr>
          </a:lstStyle>
          <a:p>
            <a:endParaRPr lang="de-DE" dirty="0"/>
          </a:p>
        </p:txBody>
      </p:sp>
      <p:sp>
        <p:nvSpPr>
          <p:cNvPr id="5" name="Bildplatzhalter 2">
            <a:extLst>
              <a:ext uri="{FF2B5EF4-FFF2-40B4-BE49-F238E27FC236}">
                <a16:creationId xmlns:a16="http://schemas.microsoft.com/office/drawing/2014/main" id="{D8568A06-0509-BF5B-2B97-692427461644}"/>
              </a:ext>
            </a:extLst>
          </p:cNvPr>
          <p:cNvSpPr>
            <a:spLocks noGrp="1"/>
          </p:cNvSpPr>
          <p:nvPr>
            <p:ph type="pic" sz="quarter" idx="12"/>
          </p:nvPr>
        </p:nvSpPr>
        <p:spPr>
          <a:xfrm>
            <a:off x="6404311" y="2724416"/>
            <a:ext cx="2339975" cy="2339975"/>
          </a:xfrm>
          <a:solidFill>
            <a:schemeClr val="bg1">
              <a:lumMod val="75000"/>
            </a:schemeClr>
          </a:solidFill>
        </p:spPr>
        <p:txBody>
          <a:bodyPr>
            <a:normAutofit/>
          </a:bodyPr>
          <a:lstStyle>
            <a:lvl1pPr marL="0" indent="0">
              <a:buFontTx/>
              <a:buNone/>
              <a:defRPr sz="1000">
                <a:solidFill>
                  <a:srgbClr val="C00000"/>
                </a:solidFill>
              </a:defRPr>
            </a:lvl1pPr>
          </a:lstStyle>
          <a:p>
            <a:endParaRPr lang="de-DE" dirty="0"/>
          </a:p>
        </p:txBody>
      </p:sp>
      <p:sp>
        <p:nvSpPr>
          <p:cNvPr id="7" name="Bildplatzhalter 2">
            <a:extLst>
              <a:ext uri="{FF2B5EF4-FFF2-40B4-BE49-F238E27FC236}">
                <a16:creationId xmlns:a16="http://schemas.microsoft.com/office/drawing/2014/main" id="{19FB5DFE-9CCE-2772-4B09-75B23D0A928C}"/>
              </a:ext>
            </a:extLst>
          </p:cNvPr>
          <p:cNvSpPr>
            <a:spLocks noGrp="1"/>
          </p:cNvSpPr>
          <p:nvPr>
            <p:ph type="pic" sz="quarter" idx="13"/>
          </p:nvPr>
        </p:nvSpPr>
        <p:spPr>
          <a:xfrm>
            <a:off x="3478231" y="2724416"/>
            <a:ext cx="2339975" cy="2339975"/>
          </a:xfrm>
          <a:solidFill>
            <a:schemeClr val="bg1">
              <a:lumMod val="75000"/>
            </a:schemeClr>
          </a:solidFill>
        </p:spPr>
        <p:txBody>
          <a:bodyPr>
            <a:normAutofit/>
          </a:bodyPr>
          <a:lstStyle>
            <a:lvl1pPr marL="0" indent="0">
              <a:buFontTx/>
              <a:buNone/>
              <a:defRPr sz="1000">
                <a:solidFill>
                  <a:srgbClr val="C00000"/>
                </a:solidFill>
              </a:defRPr>
            </a:lvl1pPr>
          </a:lstStyle>
          <a:p>
            <a:endParaRPr lang="de-DE" dirty="0"/>
          </a:p>
        </p:txBody>
      </p:sp>
      <p:sp>
        <p:nvSpPr>
          <p:cNvPr id="11" name="Textplatzhalter 10">
            <a:extLst>
              <a:ext uri="{FF2B5EF4-FFF2-40B4-BE49-F238E27FC236}">
                <a16:creationId xmlns:a16="http://schemas.microsoft.com/office/drawing/2014/main" id="{567A73C1-52F4-D06E-9173-5A81990D3A1D}"/>
              </a:ext>
            </a:extLst>
          </p:cNvPr>
          <p:cNvSpPr>
            <a:spLocks noGrp="1"/>
          </p:cNvSpPr>
          <p:nvPr>
            <p:ph type="body" sz="quarter" idx="14" hasCustomPrompt="1"/>
          </p:nvPr>
        </p:nvSpPr>
        <p:spPr>
          <a:xfrm>
            <a:off x="552152" y="5158261"/>
            <a:ext cx="2339974" cy="4572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Insert </a:t>
            </a:r>
            <a:r>
              <a:rPr lang="de-DE" dirty="0" err="1"/>
              <a:t>caption</a:t>
            </a:r>
            <a:r>
              <a:rPr lang="de-DE" dirty="0"/>
              <a:t> </a:t>
            </a:r>
            <a:r>
              <a:rPr lang="de-DE" dirty="0" err="1"/>
              <a:t>or</a:t>
            </a:r>
            <a:r>
              <a:rPr lang="de-DE" dirty="0"/>
              <a:t> </a:t>
            </a:r>
            <a:r>
              <a:rPr lang="de-DE" dirty="0" err="1"/>
              <a:t>delete</a:t>
            </a:r>
            <a:endParaRPr lang="de-DE" dirty="0"/>
          </a:p>
        </p:txBody>
      </p:sp>
      <p:sp>
        <p:nvSpPr>
          <p:cNvPr id="15" name="Textplatzhalter 10">
            <a:extLst>
              <a:ext uri="{FF2B5EF4-FFF2-40B4-BE49-F238E27FC236}">
                <a16:creationId xmlns:a16="http://schemas.microsoft.com/office/drawing/2014/main" id="{EE62D648-7FE7-0EC8-452C-B335D657DEEB}"/>
              </a:ext>
            </a:extLst>
          </p:cNvPr>
          <p:cNvSpPr>
            <a:spLocks noGrp="1"/>
          </p:cNvSpPr>
          <p:nvPr>
            <p:ph type="body" sz="quarter" idx="15" hasCustomPrompt="1"/>
          </p:nvPr>
        </p:nvSpPr>
        <p:spPr>
          <a:xfrm>
            <a:off x="3475826" y="5158261"/>
            <a:ext cx="2339974" cy="4572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Insert </a:t>
            </a:r>
            <a:r>
              <a:rPr lang="de-DE" dirty="0" err="1"/>
              <a:t>caption</a:t>
            </a:r>
            <a:r>
              <a:rPr lang="de-DE" dirty="0"/>
              <a:t> </a:t>
            </a:r>
            <a:r>
              <a:rPr lang="de-DE" dirty="0" err="1"/>
              <a:t>or</a:t>
            </a:r>
            <a:r>
              <a:rPr lang="de-DE" dirty="0"/>
              <a:t> </a:t>
            </a:r>
            <a:r>
              <a:rPr lang="de-DE" dirty="0" err="1"/>
              <a:t>delete</a:t>
            </a:r>
            <a:endParaRPr lang="de-DE" dirty="0"/>
          </a:p>
        </p:txBody>
      </p:sp>
      <p:sp>
        <p:nvSpPr>
          <p:cNvPr id="16" name="Textplatzhalter 10">
            <a:extLst>
              <a:ext uri="{FF2B5EF4-FFF2-40B4-BE49-F238E27FC236}">
                <a16:creationId xmlns:a16="http://schemas.microsoft.com/office/drawing/2014/main" id="{F5BDA9D1-8389-3F87-F954-1E06E0E3E3AF}"/>
              </a:ext>
            </a:extLst>
          </p:cNvPr>
          <p:cNvSpPr>
            <a:spLocks noGrp="1"/>
          </p:cNvSpPr>
          <p:nvPr>
            <p:ph type="body" sz="quarter" idx="16" hasCustomPrompt="1"/>
          </p:nvPr>
        </p:nvSpPr>
        <p:spPr>
          <a:xfrm>
            <a:off x="6387468" y="5158261"/>
            <a:ext cx="2339974" cy="4572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Insert </a:t>
            </a:r>
            <a:r>
              <a:rPr lang="de-DE" dirty="0" err="1"/>
              <a:t>caption</a:t>
            </a:r>
            <a:r>
              <a:rPr lang="de-DE" dirty="0"/>
              <a:t> </a:t>
            </a:r>
            <a:r>
              <a:rPr lang="de-DE" dirty="0" err="1"/>
              <a:t>or</a:t>
            </a:r>
            <a:r>
              <a:rPr lang="de-DE" dirty="0"/>
              <a:t> </a:t>
            </a:r>
            <a:r>
              <a:rPr lang="de-DE" dirty="0" err="1"/>
              <a:t>delete</a:t>
            </a:r>
            <a:endParaRPr lang="de-DE" dirty="0"/>
          </a:p>
        </p:txBody>
      </p:sp>
      <p:sp>
        <p:nvSpPr>
          <p:cNvPr id="17" name="Textplatzhalter 10">
            <a:extLst>
              <a:ext uri="{FF2B5EF4-FFF2-40B4-BE49-F238E27FC236}">
                <a16:creationId xmlns:a16="http://schemas.microsoft.com/office/drawing/2014/main" id="{37DC562F-A176-5DCD-568B-6601B9ED09A3}"/>
              </a:ext>
            </a:extLst>
          </p:cNvPr>
          <p:cNvSpPr>
            <a:spLocks noGrp="1"/>
          </p:cNvSpPr>
          <p:nvPr>
            <p:ph type="body" sz="quarter" idx="17" hasCustomPrompt="1"/>
          </p:nvPr>
        </p:nvSpPr>
        <p:spPr>
          <a:xfrm>
            <a:off x="9311141" y="5158261"/>
            <a:ext cx="2339974" cy="457200"/>
          </a:xfrm>
        </p:spPr>
        <p:txBody>
          <a:bodyP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Insert </a:t>
            </a:r>
            <a:r>
              <a:rPr lang="de-DE" dirty="0" err="1"/>
              <a:t>caption</a:t>
            </a:r>
            <a:r>
              <a:rPr lang="de-DE" dirty="0"/>
              <a:t> </a:t>
            </a:r>
            <a:r>
              <a:rPr lang="de-DE" dirty="0" err="1"/>
              <a:t>or</a:t>
            </a:r>
            <a:r>
              <a:rPr lang="de-DE" dirty="0"/>
              <a:t> </a:t>
            </a:r>
            <a:r>
              <a:rPr lang="de-DE" dirty="0" err="1"/>
              <a:t>delete</a:t>
            </a:r>
            <a:endParaRPr lang="de-DE" dirty="0"/>
          </a:p>
        </p:txBody>
      </p:sp>
      <p:sp>
        <p:nvSpPr>
          <p:cNvPr id="2" name="Fußzeilenplatzhalter 1">
            <a:extLst>
              <a:ext uri="{FF2B5EF4-FFF2-40B4-BE49-F238E27FC236}">
                <a16:creationId xmlns:a16="http://schemas.microsoft.com/office/drawing/2014/main" id="{7310FC21-8EC2-8AB4-B97F-7D393A07AE26}"/>
              </a:ext>
            </a:extLst>
          </p:cNvPr>
          <p:cNvSpPr>
            <a:spLocks noGrp="1"/>
          </p:cNvSpPr>
          <p:nvPr>
            <p:ph type="ftr" sz="quarter" idx="18"/>
          </p:nvPr>
        </p:nvSpPr>
        <p:spPr/>
        <p:txBody>
          <a:bodyPr/>
          <a:lstStyle/>
          <a:p>
            <a:endParaRPr lang="de-DE"/>
          </a:p>
        </p:txBody>
      </p:sp>
      <p:sp>
        <p:nvSpPr>
          <p:cNvPr id="6" name="Foliennummernplatzhalter 5">
            <a:extLst>
              <a:ext uri="{FF2B5EF4-FFF2-40B4-BE49-F238E27FC236}">
                <a16:creationId xmlns:a16="http://schemas.microsoft.com/office/drawing/2014/main" id="{3177F528-689C-87E5-3190-08AC8E002D8A}"/>
              </a:ext>
            </a:extLst>
          </p:cNvPr>
          <p:cNvSpPr>
            <a:spLocks noGrp="1"/>
          </p:cNvSpPr>
          <p:nvPr>
            <p:ph type="sldNum" sz="quarter" idx="19"/>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503587605"/>
      </p:ext>
    </p:extLst>
  </p:cSld>
  <p:clrMapOvr>
    <a:masterClrMapping/>
  </p:clrMapOvr>
  <p:extLst>
    <p:ext uri="{DCECCB84-F9BA-43D5-87BE-67443E8EF086}">
      <p15:sldGuideLst xmlns:p15="http://schemas.microsoft.com/office/powerpoint/2012/main">
        <p15:guide id="1" orient="horz" pos="404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el + 8 images">
    <p:spTree>
      <p:nvGrpSpPr>
        <p:cNvPr id="1" name=""/>
        <p:cNvGrpSpPr/>
        <p:nvPr/>
      </p:nvGrpSpPr>
      <p:grpSpPr>
        <a:xfrm>
          <a:off x="0" y="0"/>
          <a:ext cx="0" cy="0"/>
          <a:chOff x="0" y="0"/>
          <a:chExt cx="0" cy="0"/>
        </a:xfrm>
      </p:grpSpPr>
      <p:sp>
        <p:nvSpPr>
          <p:cNvPr id="8" name="Titel 1">
            <a:extLst>
              <a:ext uri="{FF2B5EF4-FFF2-40B4-BE49-F238E27FC236}">
                <a16:creationId xmlns:a16="http://schemas.microsoft.com/office/drawing/2014/main" id="{FFDCE9FD-AF2B-DC27-FCAB-07A6991DD62E}"/>
              </a:ext>
            </a:extLst>
          </p:cNvPr>
          <p:cNvSpPr>
            <a:spLocks noGrp="1"/>
          </p:cNvSpPr>
          <p:nvPr>
            <p:ph type="title"/>
          </p:nvPr>
        </p:nvSpPr>
        <p:spPr>
          <a:xfrm>
            <a:off x="552151" y="481977"/>
            <a:ext cx="11119895" cy="1257613"/>
          </a:xfrm>
        </p:spPr>
        <p:txBody>
          <a:bodyPr anchor="ctr" anchorCtr="0"/>
          <a:lstStyle>
            <a:lvl1pPr algn="l">
              <a:defRPr sz="3500" baseline="0">
                <a:solidFill>
                  <a:schemeClr val="tx1"/>
                </a:solidFill>
              </a:defRPr>
            </a:lvl1pPr>
          </a:lstStyle>
          <a:p>
            <a:r>
              <a:rPr lang="de-DE" dirty="0"/>
              <a:t>Mastertitelformat bearbeiten</a:t>
            </a:r>
          </a:p>
        </p:txBody>
      </p:sp>
      <p:sp>
        <p:nvSpPr>
          <p:cNvPr id="3" name="Bildplatzhalter 2">
            <a:extLst>
              <a:ext uri="{FF2B5EF4-FFF2-40B4-BE49-F238E27FC236}">
                <a16:creationId xmlns:a16="http://schemas.microsoft.com/office/drawing/2014/main" id="{26971502-3A6C-3D4A-521B-9F1FF55B984C}"/>
              </a:ext>
            </a:extLst>
          </p:cNvPr>
          <p:cNvSpPr>
            <a:spLocks noGrp="1"/>
          </p:cNvSpPr>
          <p:nvPr>
            <p:ph type="pic" sz="quarter" idx="10"/>
          </p:nvPr>
        </p:nvSpPr>
        <p:spPr>
          <a:xfrm>
            <a:off x="552151" y="2074710"/>
            <a:ext cx="2339975" cy="1980000"/>
          </a:xfrm>
          <a:solidFill>
            <a:schemeClr val="bg1">
              <a:lumMod val="75000"/>
            </a:schemeClr>
          </a:solidFill>
        </p:spPr>
        <p:txBody>
          <a:bodyPr>
            <a:normAutofit/>
          </a:bodyPr>
          <a:lstStyle>
            <a:lvl1pPr marL="0" indent="0">
              <a:buFontTx/>
              <a:buNone/>
              <a:defRPr sz="1000">
                <a:solidFill>
                  <a:srgbClr val="C00000"/>
                </a:solidFill>
              </a:defRPr>
            </a:lvl1pPr>
          </a:lstStyle>
          <a:p>
            <a:endParaRPr lang="de-DE" dirty="0"/>
          </a:p>
        </p:txBody>
      </p:sp>
      <p:sp>
        <p:nvSpPr>
          <p:cNvPr id="19" name="Bildplatzhalter 2">
            <a:extLst>
              <a:ext uri="{FF2B5EF4-FFF2-40B4-BE49-F238E27FC236}">
                <a16:creationId xmlns:a16="http://schemas.microsoft.com/office/drawing/2014/main" id="{585C980C-28F7-C49D-06EB-D1ADB90D4695}"/>
              </a:ext>
            </a:extLst>
          </p:cNvPr>
          <p:cNvSpPr>
            <a:spLocks noGrp="1"/>
          </p:cNvSpPr>
          <p:nvPr>
            <p:ph type="pic" sz="quarter" idx="15"/>
          </p:nvPr>
        </p:nvSpPr>
        <p:spPr>
          <a:xfrm>
            <a:off x="9335204" y="2074710"/>
            <a:ext cx="2339975" cy="1980000"/>
          </a:xfrm>
          <a:solidFill>
            <a:schemeClr val="bg1">
              <a:lumMod val="75000"/>
            </a:schemeClr>
          </a:solidFill>
        </p:spPr>
        <p:txBody>
          <a:bodyPr>
            <a:normAutofit/>
          </a:bodyPr>
          <a:lstStyle>
            <a:lvl1pPr marL="0" indent="0">
              <a:buFontTx/>
              <a:buNone/>
              <a:defRPr sz="1000">
                <a:solidFill>
                  <a:srgbClr val="C00000"/>
                </a:solidFill>
              </a:defRPr>
            </a:lvl1pPr>
          </a:lstStyle>
          <a:p>
            <a:endParaRPr lang="de-DE" dirty="0"/>
          </a:p>
        </p:txBody>
      </p:sp>
      <p:sp>
        <p:nvSpPr>
          <p:cNvPr id="21" name="Bildplatzhalter 2">
            <a:extLst>
              <a:ext uri="{FF2B5EF4-FFF2-40B4-BE49-F238E27FC236}">
                <a16:creationId xmlns:a16="http://schemas.microsoft.com/office/drawing/2014/main" id="{9C8BC497-D330-D7BD-780F-62E78E680769}"/>
              </a:ext>
            </a:extLst>
          </p:cNvPr>
          <p:cNvSpPr>
            <a:spLocks noGrp="1"/>
          </p:cNvSpPr>
          <p:nvPr>
            <p:ph type="pic" sz="quarter" idx="16"/>
          </p:nvPr>
        </p:nvSpPr>
        <p:spPr>
          <a:xfrm>
            <a:off x="6407519" y="2074710"/>
            <a:ext cx="2339975" cy="1980000"/>
          </a:xfrm>
          <a:solidFill>
            <a:schemeClr val="bg1">
              <a:lumMod val="75000"/>
            </a:schemeClr>
          </a:solidFill>
        </p:spPr>
        <p:txBody>
          <a:bodyPr>
            <a:normAutofit/>
          </a:bodyPr>
          <a:lstStyle>
            <a:lvl1pPr marL="0" indent="0">
              <a:buFontTx/>
              <a:buNone/>
              <a:defRPr sz="1000">
                <a:solidFill>
                  <a:srgbClr val="C00000"/>
                </a:solidFill>
              </a:defRPr>
            </a:lvl1pPr>
          </a:lstStyle>
          <a:p>
            <a:endParaRPr lang="de-DE" dirty="0"/>
          </a:p>
        </p:txBody>
      </p:sp>
      <p:sp>
        <p:nvSpPr>
          <p:cNvPr id="22" name="Bildplatzhalter 2">
            <a:extLst>
              <a:ext uri="{FF2B5EF4-FFF2-40B4-BE49-F238E27FC236}">
                <a16:creationId xmlns:a16="http://schemas.microsoft.com/office/drawing/2014/main" id="{C214B57D-3FBC-5CA6-7C83-26D2EBD1AABF}"/>
              </a:ext>
            </a:extLst>
          </p:cNvPr>
          <p:cNvSpPr>
            <a:spLocks noGrp="1"/>
          </p:cNvSpPr>
          <p:nvPr>
            <p:ph type="pic" sz="quarter" idx="17"/>
          </p:nvPr>
        </p:nvSpPr>
        <p:spPr>
          <a:xfrm>
            <a:off x="3479835" y="2074710"/>
            <a:ext cx="2339975" cy="1980000"/>
          </a:xfrm>
          <a:solidFill>
            <a:schemeClr val="bg1">
              <a:lumMod val="75000"/>
            </a:schemeClr>
          </a:solidFill>
        </p:spPr>
        <p:txBody>
          <a:bodyPr>
            <a:normAutofit/>
          </a:bodyPr>
          <a:lstStyle>
            <a:lvl1pPr marL="0" indent="0">
              <a:buFontTx/>
              <a:buNone/>
              <a:defRPr sz="1000">
                <a:solidFill>
                  <a:srgbClr val="C00000"/>
                </a:solidFill>
              </a:defRPr>
            </a:lvl1pPr>
          </a:lstStyle>
          <a:p>
            <a:endParaRPr lang="de-DE" dirty="0"/>
          </a:p>
        </p:txBody>
      </p:sp>
      <p:sp>
        <p:nvSpPr>
          <p:cNvPr id="23" name="Bildplatzhalter 2">
            <a:extLst>
              <a:ext uri="{FF2B5EF4-FFF2-40B4-BE49-F238E27FC236}">
                <a16:creationId xmlns:a16="http://schemas.microsoft.com/office/drawing/2014/main" id="{99B6B120-F531-1EFF-7653-298DBDD9D8AF}"/>
              </a:ext>
            </a:extLst>
          </p:cNvPr>
          <p:cNvSpPr>
            <a:spLocks noGrp="1"/>
          </p:cNvSpPr>
          <p:nvPr>
            <p:ph type="pic" sz="quarter" idx="18"/>
          </p:nvPr>
        </p:nvSpPr>
        <p:spPr>
          <a:xfrm>
            <a:off x="552151" y="4372742"/>
            <a:ext cx="2339975" cy="1980000"/>
          </a:xfrm>
          <a:solidFill>
            <a:schemeClr val="bg1">
              <a:lumMod val="75000"/>
            </a:schemeClr>
          </a:solidFill>
        </p:spPr>
        <p:txBody>
          <a:bodyPr>
            <a:normAutofit/>
          </a:bodyPr>
          <a:lstStyle>
            <a:lvl1pPr marL="0" indent="0">
              <a:buFontTx/>
              <a:buNone/>
              <a:defRPr sz="1000">
                <a:solidFill>
                  <a:srgbClr val="C00000"/>
                </a:solidFill>
              </a:defRPr>
            </a:lvl1pPr>
          </a:lstStyle>
          <a:p>
            <a:endParaRPr lang="de-DE" dirty="0"/>
          </a:p>
        </p:txBody>
      </p:sp>
      <p:sp>
        <p:nvSpPr>
          <p:cNvPr id="24" name="Bildplatzhalter 2">
            <a:extLst>
              <a:ext uri="{FF2B5EF4-FFF2-40B4-BE49-F238E27FC236}">
                <a16:creationId xmlns:a16="http://schemas.microsoft.com/office/drawing/2014/main" id="{CBB98897-709C-CF1B-27F9-22B46FE0D1E7}"/>
              </a:ext>
            </a:extLst>
          </p:cNvPr>
          <p:cNvSpPr>
            <a:spLocks noGrp="1"/>
          </p:cNvSpPr>
          <p:nvPr>
            <p:ph type="pic" sz="quarter" idx="19"/>
          </p:nvPr>
        </p:nvSpPr>
        <p:spPr>
          <a:xfrm>
            <a:off x="9335204" y="4372742"/>
            <a:ext cx="2339975" cy="1980000"/>
          </a:xfrm>
          <a:solidFill>
            <a:schemeClr val="bg1">
              <a:lumMod val="75000"/>
            </a:schemeClr>
          </a:solidFill>
        </p:spPr>
        <p:txBody>
          <a:bodyPr>
            <a:normAutofit/>
          </a:bodyPr>
          <a:lstStyle>
            <a:lvl1pPr marL="0" indent="0">
              <a:buFontTx/>
              <a:buNone/>
              <a:defRPr sz="1000">
                <a:solidFill>
                  <a:srgbClr val="C00000"/>
                </a:solidFill>
              </a:defRPr>
            </a:lvl1pPr>
          </a:lstStyle>
          <a:p>
            <a:endParaRPr lang="de-DE" dirty="0"/>
          </a:p>
        </p:txBody>
      </p:sp>
      <p:sp>
        <p:nvSpPr>
          <p:cNvPr id="25" name="Bildplatzhalter 2">
            <a:extLst>
              <a:ext uri="{FF2B5EF4-FFF2-40B4-BE49-F238E27FC236}">
                <a16:creationId xmlns:a16="http://schemas.microsoft.com/office/drawing/2014/main" id="{3273F152-FE7F-2FC5-0688-7CE804E0CDCF}"/>
              </a:ext>
            </a:extLst>
          </p:cNvPr>
          <p:cNvSpPr>
            <a:spLocks noGrp="1"/>
          </p:cNvSpPr>
          <p:nvPr>
            <p:ph type="pic" sz="quarter" idx="20"/>
          </p:nvPr>
        </p:nvSpPr>
        <p:spPr>
          <a:xfrm>
            <a:off x="6407519" y="4372742"/>
            <a:ext cx="2339975" cy="1980000"/>
          </a:xfrm>
          <a:solidFill>
            <a:schemeClr val="bg1">
              <a:lumMod val="75000"/>
            </a:schemeClr>
          </a:solidFill>
        </p:spPr>
        <p:txBody>
          <a:bodyPr>
            <a:normAutofit/>
          </a:bodyPr>
          <a:lstStyle>
            <a:lvl1pPr marL="0" indent="0">
              <a:buFontTx/>
              <a:buNone/>
              <a:defRPr sz="1000">
                <a:solidFill>
                  <a:srgbClr val="C00000"/>
                </a:solidFill>
              </a:defRPr>
            </a:lvl1pPr>
          </a:lstStyle>
          <a:p>
            <a:endParaRPr lang="de-DE" dirty="0"/>
          </a:p>
        </p:txBody>
      </p:sp>
      <p:sp>
        <p:nvSpPr>
          <p:cNvPr id="26" name="Bildplatzhalter 2">
            <a:extLst>
              <a:ext uri="{FF2B5EF4-FFF2-40B4-BE49-F238E27FC236}">
                <a16:creationId xmlns:a16="http://schemas.microsoft.com/office/drawing/2014/main" id="{A96361B7-DA54-FD70-FD55-248F5AC84915}"/>
              </a:ext>
            </a:extLst>
          </p:cNvPr>
          <p:cNvSpPr>
            <a:spLocks noGrp="1"/>
          </p:cNvSpPr>
          <p:nvPr>
            <p:ph type="pic" sz="quarter" idx="21"/>
          </p:nvPr>
        </p:nvSpPr>
        <p:spPr>
          <a:xfrm>
            <a:off x="3479835" y="4372742"/>
            <a:ext cx="2339975" cy="1980000"/>
          </a:xfrm>
          <a:solidFill>
            <a:schemeClr val="bg1">
              <a:lumMod val="75000"/>
            </a:schemeClr>
          </a:solidFill>
        </p:spPr>
        <p:txBody>
          <a:bodyPr>
            <a:normAutofit/>
          </a:bodyPr>
          <a:lstStyle>
            <a:lvl1pPr marL="0" indent="0">
              <a:buFontTx/>
              <a:buNone/>
              <a:defRPr sz="1000">
                <a:solidFill>
                  <a:srgbClr val="C00000"/>
                </a:solidFill>
              </a:defRPr>
            </a:lvl1pPr>
          </a:lstStyle>
          <a:p>
            <a:endParaRPr lang="de-DE" dirty="0"/>
          </a:p>
        </p:txBody>
      </p:sp>
      <p:sp>
        <p:nvSpPr>
          <p:cNvPr id="2" name="Fußzeilenplatzhalter 1">
            <a:extLst>
              <a:ext uri="{FF2B5EF4-FFF2-40B4-BE49-F238E27FC236}">
                <a16:creationId xmlns:a16="http://schemas.microsoft.com/office/drawing/2014/main" id="{B7545BCC-6254-2A60-2965-8D022DC20BD4}"/>
              </a:ext>
            </a:extLst>
          </p:cNvPr>
          <p:cNvSpPr>
            <a:spLocks noGrp="1"/>
          </p:cNvSpPr>
          <p:nvPr>
            <p:ph type="ftr" sz="quarter" idx="22"/>
          </p:nvPr>
        </p:nvSpPr>
        <p:spPr/>
        <p:txBody>
          <a:bodyPr/>
          <a:lstStyle/>
          <a:p>
            <a:endParaRPr lang="de-DE"/>
          </a:p>
        </p:txBody>
      </p:sp>
      <p:sp>
        <p:nvSpPr>
          <p:cNvPr id="4" name="Foliennummernplatzhalter 3">
            <a:extLst>
              <a:ext uri="{FF2B5EF4-FFF2-40B4-BE49-F238E27FC236}">
                <a16:creationId xmlns:a16="http://schemas.microsoft.com/office/drawing/2014/main" id="{EAFEF6F2-926A-6A6B-54EF-A1718E97EBAD}"/>
              </a:ext>
            </a:extLst>
          </p:cNvPr>
          <p:cNvSpPr>
            <a:spLocks noGrp="1"/>
          </p:cNvSpPr>
          <p:nvPr>
            <p:ph type="sldNum" sz="quarter" idx="23"/>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3187981006"/>
      </p:ext>
    </p:extLst>
  </p:cSld>
  <p:clrMapOvr>
    <a:masterClrMapping/>
  </p:clrMapOvr>
  <p:extLst>
    <p:ext uri="{DCECCB84-F9BA-43D5-87BE-67443E8EF086}">
      <p15:sldGuideLst xmlns:p15="http://schemas.microsoft.com/office/powerpoint/2012/main">
        <p15:guide id="1" orient="horz" pos="4042">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Slide 8 Pax">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C031083-D8F1-9E58-C0C3-F7518915C5B5}"/>
              </a:ext>
            </a:extLst>
          </p:cNvPr>
          <p:cNvSpPr>
            <a:spLocks noGrp="1"/>
          </p:cNvSpPr>
          <p:nvPr>
            <p:ph type="title" hasCustomPrompt="1"/>
          </p:nvPr>
        </p:nvSpPr>
        <p:spPr>
          <a:xfrm>
            <a:off x="552152" y="481977"/>
            <a:ext cx="10975452" cy="720099"/>
          </a:xfrm>
        </p:spPr>
        <p:txBody>
          <a:bodyPr anchor="t" anchorCtr="0"/>
          <a:lstStyle>
            <a:lvl1pPr>
              <a:defRPr sz="3500" baseline="0"/>
            </a:lvl1pPr>
          </a:lstStyle>
          <a:p>
            <a:r>
              <a:rPr lang="de-DE" dirty="0"/>
              <a:t>Insert Team </a:t>
            </a:r>
            <a:r>
              <a:rPr lang="de-DE" dirty="0" err="1"/>
              <a:t>titel</a:t>
            </a:r>
            <a:endParaRPr lang="de-DE" dirty="0"/>
          </a:p>
        </p:txBody>
      </p:sp>
      <p:sp>
        <p:nvSpPr>
          <p:cNvPr id="11" name="Bildplatzhalter 10">
            <a:extLst>
              <a:ext uri="{FF2B5EF4-FFF2-40B4-BE49-F238E27FC236}">
                <a16:creationId xmlns:a16="http://schemas.microsoft.com/office/drawing/2014/main" id="{3921BD98-AE4F-CBF2-26DC-81755EC6B7FC}"/>
              </a:ext>
            </a:extLst>
          </p:cNvPr>
          <p:cNvSpPr>
            <a:spLocks noGrp="1"/>
          </p:cNvSpPr>
          <p:nvPr>
            <p:ph type="pic" sz="quarter" idx="10"/>
          </p:nvPr>
        </p:nvSpPr>
        <p:spPr>
          <a:xfrm>
            <a:off x="842016" y="1403454"/>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52" name="Textplatzhalter 51">
            <a:extLst>
              <a:ext uri="{FF2B5EF4-FFF2-40B4-BE49-F238E27FC236}">
                <a16:creationId xmlns:a16="http://schemas.microsoft.com/office/drawing/2014/main" id="{6526B806-D857-AA58-821A-0C76E0D0C0CD}"/>
              </a:ext>
            </a:extLst>
          </p:cNvPr>
          <p:cNvSpPr>
            <a:spLocks noGrp="1"/>
          </p:cNvSpPr>
          <p:nvPr>
            <p:ph type="body" sz="quarter" idx="11" hasCustomPrompt="1"/>
          </p:nvPr>
        </p:nvSpPr>
        <p:spPr>
          <a:xfrm>
            <a:off x="283509" y="3108643"/>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54" name="Textplatzhalter 53">
            <a:extLst>
              <a:ext uri="{FF2B5EF4-FFF2-40B4-BE49-F238E27FC236}">
                <a16:creationId xmlns:a16="http://schemas.microsoft.com/office/drawing/2014/main" id="{C61EB1DF-8402-F6C0-54C3-8F2D1D4283B9}"/>
              </a:ext>
            </a:extLst>
          </p:cNvPr>
          <p:cNvSpPr>
            <a:spLocks noGrp="1"/>
          </p:cNvSpPr>
          <p:nvPr>
            <p:ph type="body" sz="quarter" idx="12" hasCustomPrompt="1"/>
          </p:nvPr>
        </p:nvSpPr>
        <p:spPr>
          <a:xfrm>
            <a:off x="283674" y="3500402"/>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55" name="Bildplatzhalter 10">
            <a:extLst>
              <a:ext uri="{FF2B5EF4-FFF2-40B4-BE49-F238E27FC236}">
                <a16:creationId xmlns:a16="http://schemas.microsoft.com/office/drawing/2014/main" id="{106DA8D6-C239-D92D-1B41-650BC54C05C2}"/>
              </a:ext>
            </a:extLst>
          </p:cNvPr>
          <p:cNvSpPr>
            <a:spLocks noGrp="1"/>
          </p:cNvSpPr>
          <p:nvPr>
            <p:ph type="pic" sz="quarter" idx="13"/>
          </p:nvPr>
        </p:nvSpPr>
        <p:spPr>
          <a:xfrm>
            <a:off x="842016" y="4100038"/>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56" name="Textplatzhalter 51">
            <a:extLst>
              <a:ext uri="{FF2B5EF4-FFF2-40B4-BE49-F238E27FC236}">
                <a16:creationId xmlns:a16="http://schemas.microsoft.com/office/drawing/2014/main" id="{ADF06560-C0E5-E6EE-E043-474021224F0C}"/>
              </a:ext>
            </a:extLst>
          </p:cNvPr>
          <p:cNvSpPr>
            <a:spLocks noGrp="1"/>
          </p:cNvSpPr>
          <p:nvPr>
            <p:ph type="body" sz="quarter" idx="14" hasCustomPrompt="1"/>
          </p:nvPr>
        </p:nvSpPr>
        <p:spPr>
          <a:xfrm>
            <a:off x="283509" y="5805227"/>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57" name="Textplatzhalter 53">
            <a:extLst>
              <a:ext uri="{FF2B5EF4-FFF2-40B4-BE49-F238E27FC236}">
                <a16:creationId xmlns:a16="http://schemas.microsoft.com/office/drawing/2014/main" id="{0648407F-44D8-DA28-446A-6C7EA1CF8AC5}"/>
              </a:ext>
            </a:extLst>
          </p:cNvPr>
          <p:cNvSpPr>
            <a:spLocks noGrp="1"/>
          </p:cNvSpPr>
          <p:nvPr>
            <p:ph type="body" sz="quarter" idx="15" hasCustomPrompt="1"/>
          </p:nvPr>
        </p:nvSpPr>
        <p:spPr>
          <a:xfrm>
            <a:off x="283674" y="6196986"/>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58" name="Bildplatzhalter 10">
            <a:extLst>
              <a:ext uri="{FF2B5EF4-FFF2-40B4-BE49-F238E27FC236}">
                <a16:creationId xmlns:a16="http://schemas.microsoft.com/office/drawing/2014/main" id="{01D0412B-1E9E-E493-7CE7-7DB83A41AEB1}"/>
              </a:ext>
            </a:extLst>
          </p:cNvPr>
          <p:cNvSpPr>
            <a:spLocks noGrp="1"/>
          </p:cNvSpPr>
          <p:nvPr>
            <p:ph type="pic" sz="quarter" idx="16"/>
          </p:nvPr>
        </p:nvSpPr>
        <p:spPr>
          <a:xfrm>
            <a:off x="3813816" y="1403454"/>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59" name="Textplatzhalter 51">
            <a:extLst>
              <a:ext uri="{FF2B5EF4-FFF2-40B4-BE49-F238E27FC236}">
                <a16:creationId xmlns:a16="http://schemas.microsoft.com/office/drawing/2014/main" id="{522C84AD-2BD3-BD99-406A-9B58F207039C}"/>
              </a:ext>
            </a:extLst>
          </p:cNvPr>
          <p:cNvSpPr>
            <a:spLocks noGrp="1"/>
          </p:cNvSpPr>
          <p:nvPr>
            <p:ph type="body" sz="quarter" idx="17" hasCustomPrompt="1"/>
          </p:nvPr>
        </p:nvSpPr>
        <p:spPr>
          <a:xfrm>
            <a:off x="3255309" y="3108643"/>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60" name="Textplatzhalter 53">
            <a:extLst>
              <a:ext uri="{FF2B5EF4-FFF2-40B4-BE49-F238E27FC236}">
                <a16:creationId xmlns:a16="http://schemas.microsoft.com/office/drawing/2014/main" id="{5B6A2EA4-B068-392D-F8A6-AA7DFB89041E}"/>
              </a:ext>
            </a:extLst>
          </p:cNvPr>
          <p:cNvSpPr>
            <a:spLocks noGrp="1"/>
          </p:cNvSpPr>
          <p:nvPr>
            <p:ph type="body" sz="quarter" idx="18" hasCustomPrompt="1"/>
          </p:nvPr>
        </p:nvSpPr>
        <p:spPr>
          <a:xfrm>
            <a:off x="3255474" y="3500402"/>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61" name="Bildplatzhalter 10">
            <a:extLst>
              <a:ext uri="{FF2B5EF4-FFF2-40B4-BE49-F238E27FC236}">
                <a16:creationId xmlns:a16="http://schemas.microsoft.com/office/drawing/2014/main" id="{832E18DA-6128-903C-E4F7-8E0BF144B09F}"/>
              </a:ext>
            </a:extLst>
          </p:cNvPr>
          <p:cNvSpPr>
            <a:spLocks noGrp="1"/>
          </p:cNvSpPr>
          <p:nvPr>
            <p:ph type="pic" sz="quarter" idx="19"/>
          </p:nvPr>
        </p:nvSpPr>
        <p:spPr>
          <a:xfrm>
            <a:off x="3813816" y="4100038"/>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62" name="Textplatzhalter 51">
            <a:extLst>
              <a:ext uri="{FF2B5EF4-FFF2-40B4-BE49-F238E27FC236}">
                <a16:creationId xmlns:a16="http://schemas.microsoft.com/office/drawing/2014/main" id="{0A617677-EC3B-6AAE-CF93-E8FCBEEADC5E}"/>
              </a:ext>
            </a:extLst>
          </p:cNvPr>
          <p:cNvSpPr>
            <a:spLocks noGrp="1"/>
          </p:cNvSpPr>
          <p:nvPr>
            <p:ph type="body" sz="quarter" idx="20" hasCustomPrompt="1"/>
          </p:nvPr>
        </p:nvSpPr>
        <p:spPr>
          <a:xfrm>
            <a:off x="3255309" y="5805227"/>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63" name="Textplatzhalter 53">
            <a:extLst>
              <a:ext uri="{FF2B5EF4-FFF2-40B4-BE49-F238E27FC236}">
                <a16:creationId xmlns:a16="http://schemas.microsoft.com/office/drawing/2014/main" id="{423B20D2-16FE-59B1-9FAB-5934E2B09E0E}"/>
              </a:ext>
            </a:extLst>
          </p:cNvPr>
          <p:cNvSpPr>
            <a:spLocks noGrp="1"/>
          </p:cNvSpPr>
          <p:nvPr>
            <p:ph type="body" sz="quarter" idx="21" hasCustomPrompt="1"/>
          </p:nvPr>
        </p:nvSpPr>
        <p:spPr>
          <a:xfrm>
            <a:off x="3255474" y="6196986"/>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64" name="Bildplatzhalter 10">
            <a:extLst>
              <a:ext uri="{FF2B5EF4-FFF2-40B4-BE49-F238E27FC236}">
                <a16:creationId xmlns:a16="http://schemas.microsoft.com/office/drawing/2014/main" id="{E76AD66C-E6C6-3EE7-1AE9-CE01C4E02739}"/>
              </a:ext>
            </a:extLst>
          </p:cNvPr>
          <p:cNvSpPr>
            <a:spLocks noGrp="1"/>
          </p:cNvSpPr>
          <p:nvPr>
            <p:ph type="pic" sz="quarter" idx="22"/>
          </p:nvPr>
        </p:nvSpPr>
        <p:spPr>
          <a:xfrm>
            <a:off x="6785616" y="1403454"/>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65" name="Textplatzhalter 51">
            <a:extLst>
              <a:ext uri="{FF2B5EF4-FFF2-40B4-BE49-F238E27FC236}">
                <a16:creationId xmlns:a16="http://schemas.microsoft.com/office/drawing/2014/main" id="{95059882-E3AE-D336-950B-0952FB8E6AAE}"/>
              </a:ext>
            </a:extLst>
          </p:cNvPr>
          <p:cNvSpPr>
            <a:spLocks noGrp="1"/>
          </p:cNvSpPr>
          <p:nvPr>
            <p:ph type="body" sz="quarter" idx="23" hasCustomPrompt="1"/>
          </p:nvPr>
        </p:nvSpPr>
        <p:spPr>
          <a:xfrm>
            <a:off x="6227109" y="3108643"/>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66" name="Textplatzhalter 53">
            <a:extLst>
              <a:ext uri="{FF2B5EF4-FFF2-40B4-BE49-F238E27FC236}">
                <a16:creationId xmlns:a16="http://schemas.microsoft.com/office/drawing/2014/main" id="{4DA56007-D7CF-24A9-4C35-CED8AC65A356}"/>
              </a:ext>
            </a:extLst>
          </p:cNvPr>
          <p:cNvSpPr>
            <a:spLocks noGrp="1"/>
          </p:cNvSpPr>
          <p:nvPr>
            <p:ph type="body" sz="quarter" idx="24" hasCustomPrompt="1"/>
          </p:nvPr>
        </p:nvSpPr>
        <p:spPr>
          <a:xfrm>
            <a:off x="6227274" y="3500402"/>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67" name="Bildplatzhalter 10">
            <a:extLst>
              <a:ext uri="{FF2B5EF4-FFF2-40B4-BE49-F238E27FC236}">
                <a16:creationId xmlns:a16="http://schemas.microsoft.com/office/drawing/2014/main" id="{49EF61C7-269C-DA33-32EF-94C081815111}"/>
              </a:ext>
            </a:extLst>
          </p:cNvPr>
          <p:cNvSpPr>
            <a:spLocks noGrp="1"/>
          </p:cNvSpPr>
          <p:nvPr>
            <p:ph type="pic" sz="quarter" idx="25"/>
          </p:nvPr>
        </p:nvSpPr>
        <p:spPr>
          <a:xfrm>
            <a:off x="6785616" y="4100038"/>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68" name="Textplatzhalter 51">
            <a:extLst>
              <a:ext uri="{FF2B5EF4-FFF2-40B4-BE49-F238E27FC236}">
                <a16:creationId xmlns:a16="http://schemas.microsoft.com/office/drawing/2014/main" id="{EC771813-9CB1-8C21-85AA-94F739F28762}"/>
              </a:ext>
            </a:extLst>
          </p:cNvPr>
          <p:cNvSpPr>
            <a:spLocks noGrp="1"/>
          </p:cNvSpPr>
          <p:nvPr>
            <p:ph type="body" sz="quarter" idx="26" hasCustomPrompt="1"/>
          </p:nvPr>
        </p:nvSpPr>
        <p:spPr>
          <a:xfrm>
            <a:off x="6227109" y="5805227"/>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69" name="Textplatzhalter 53">
            <a:extLst>
              <a:ext uri="{FF2B5EF4-FFF2-40B4-BE49-F238E27FC236}">
                <a16:creationId xmlns:a16="http://schemas.microsoft.com/office/drawing/2014/main" id="{523332D9-D252-3D77-B9A8-631A639AE954}"/>
              </a:ext>
            </a:extLst>
          </p:cNvPr>
          <p:cNvSpPr>
            <a:spLocks noGrp="1"/>
          </p:cNvSpPr>
          <p:nvPr>
            <p:ph type="body" sz="quarter" idx="27" hasCustomPrompt="1"/>
          </p:nvPr>
        </p:nvSpPr>
        <p:spPr>
          <a:xfrm>
            <a:off x="6227274" y="6196986"/>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70" name="Bildplatzhalter 10">
            <a:extLst>
              <a:ext uri="{FF2B5EF4-FFF2-40B4-BE49-F238E27FC236}">
                <a16:creationId xmlns:a16="http://schemas.microsoft.com/office/drawing/2014/main" id="{28D84F93-ABA3-823C-8DFB-545A48595E0B}"/>
              </a:ext>
            </a:extLst>
          </p:cNvPr>
          <p:cNvSpPr>
            <a:spLocks noGrp="1"/>
          </p:cNvSpPr>
          <p:nvPr>
            <p:ph type="pic" sz="quarter" idx="28"/>
          </p:nvPr>
        </p:nvSpPr>
        <p:spPr>
          <a:xfrm>
            <a:off x="9757416" y="1403454"/>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71" name="Textplatzhalter 51">
            <a:extLst>
              <a:ext uri="{FF2B5EF4-FFF2-40B4-BE49-F238E27FC236}">
                <a16:creationId xmlns:a16="http://schemas.microsoft.com/office/drawing/2014/main" id="{B81C72ED-A4C2-AFA6-910F-4D5220C0F8D1}"/>
              </a:ext>
            </a:extLst>
          </p:cNvPr>
          <p:cNvSpPr>
            <a:spLocks noGrp="1"/>
          </p:cNvSpPr>
          <p:nvPr>
            <p:ph type="body" sz="quarter" idx="29" hasCustomPrompt="1"/>
          </p:nvPr>
        </p:nvSpPr>
        <p:spPr>
          <a:xfrm>
            <a:off x="9198909" y="3108643"/>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72" name="Textplatzhalter 53">
            <a:extLst>
              <a:ext uri="{FF2B5EF4-FFF2-40B4-BE49-F238E27FC236}">
                <a16:creationId xmlns:a16="http://schemas.microsoft.com/office/drawing/2014/main" id="{A767B063-0F3C-4FBC-9C47-914DF3AFF336}"/>
              </a:ext>
            </a:extLst>
          </p:cNvPr>
          <p:cNvSpPr>
            <a:spLocks noGrp="1"/>
          </p:cNvSpPr>
          <p:nvPr>
            <p:ph type="body" sz="quarter" idx="30" hasCustomPrompt="1"/>
          </p:nvPr>
        </p:nvSpPr>
        <p:spPr>
          <a:xfrm>
            <a:off x="9199074" y="3500402"/>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73" name="Bildplatzhalter 10">
            <a:extLst>
              <a:ext uri="{FF2B5EF4-FFF2-40B4-BE49-F238E27FC236}">
                <a16:creationId xmlns:a16="http://schemas.microsoft.com/office/drawing/2014/main" id="{8241F533-E6AC-BC87-DCAD-7F5A8D22EC0D}"/>
              </a:ext>
            </a:extLst>
          </p:cNvPr>
          <p:cNvSpPr>
            <a:spLocks noGrp="1"/>
          </p:cNvSpPr>
          <p:nvPr>
            <p:ph type="pic" sz="quarter" idx="31"/>
          </p:nvPr>
        </p:nvSpPr>
        <p:spPr>
          <a:xfrm>
            <a:off x="9757416" y="4100038"/>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74" name="Textplatzhalter 51">
            <a:extLst>
              <a:ext uri="{FF2B5EF4-FFF2-40B4-BE49-F238E27FC236}">
                <a16:creationId xmlns:a16="http://schemas.microsoft.com/office/drawing/2014/main" id="{510EC3E5-F6D0-6D48-CC70-30D4F605C0AF}"/>
              </a:ext>
            </a:extLst>
          </p:cNvPr>
          <p:cNvSpPr>
            <a:spLocks noGrp="1"/>
          </p:cNvSpPr>
          <p:nvPr>
            <p:ph type="body" sz="quarter" idx="32" hasCustomPrompt="1"/>
          </p:nvPr>
        </p:nvSpPr>
        <p:spPr>
          <a:xfrm>
            <a:off x="9198909" y="5805227"/>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75" name="Textplatzhalter 53">
            <a:extLst>
              <a:ext uri="{FF2B5EF4-FFF2-40B4-BE49-F238E27FC236}">
                <a16:creationId xmlns:a16="http://schemas.microsoft.com/office/drawing/2014/main" id="{9ABF9021-8978-3FC4-140E-5719463A0F69}"/>
              </a:ext>
            </a:extLst>
          </p:cNvPr>
          <p:cNvSpPr>
            <a:spLocks noGrp="1"/>
          </p:cNvSpPr>
          <p:nvPr>
            <p:ph type="body" sz="quarter" idx="33" hasCustomPrompt="1"/>
          </p:nvPr>
        </p:nvSpPr>
        <p:spPr>
          <a:xfrm>
            <a:off x="9199074" y="6196986"/>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2" name="Fußzeilenplatzhalter 1">
            <a:extLst>
              <a:ext uri="{FF2B5EF4-FFF2-40B4-BE49-F238E27FC236}">
                <a16:creationId xmlns:a16="http://schemas.microsoft.com/office/drawing/2014/main" id="{33B31DD0-6A3D-8864-5B29-826236A379BF}"/>
              </a:ext>
            </a:extLst>
          </p:cNvPr>
          <p:cNvSpPr>
            <a:spLocks noGrp="1"/>
          </p:cNvSpPr>
          <p:nvPr>
            <p:ph type="ftr" sz="quarter" idx="34"/>
          </p:nvPr>
        </p:nvSpPr>
        <p:spPr/>
        <p:txBody>
          <a:bodyPr/>
          <a:lstStyle/>
          <a:p>
            <a:endParaRPr lang="de-DE"/>
          </a:p>
        </p:txBody>
      </p:sp>
      <p:sp>
        <p:nvSpPr>
          <p:cNvPr id="3" name="Foliennummernplatzhalter 2">
            <a:extLst>
              <a:ext uri="{FF2B5EF4-FFF2-40B4-BE49-F238E27FC236}">
                <a16:creationId xmlns:a16="http://schemas.microsoft.com/office/drawing/2014/main" id="{0A1166EA-9375-6523-6FD0-1F87FD1DB7F7}"/>
              </a:ext>
            </a:extLst>
          </p:cNvPr>
          <p:cNvSpPr>
            <a:spLocks noGrp="1"/>
          </p:cNvSpPr>
          <p:nvPr>
            <p:ph type="sldNum" sz="quarter" idx="35"/>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41097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el white">
    <p:bg>
      <p:bgRef idx="1001">
        <a:schemeClr val="bg1"/>
      </p:bgRef>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A3362B68-175A-4FCB-8616-300FFD30A4B4}"/>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2224384" y="3018971"/>
            <a:ext cx="7743230" cy="820057"/>
          </a:xfrm>
          <a:prstGeom prst="rect">
            <a:avLst/>
          </a:prstGeom>
        </p:spPr>
      </p:pic>
    </p:spTree>
    <p:extLst>
      <p:ext uri="{BB962C8B-B14F-4D97-AF65-F5344CB8AC3E}">
        <p14:creationId xmlns:p14="http://schemas.microsoft.com/office/powerpoint/2010/main" val="124724837"/>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Slide 6 Pax">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C031083-D8F1-9E58-C0C3-F7518915C5B5}"/>
              </a:ext>
            </a:extLst>
          </p:cNvPr>
          <p:cNvSpPr>
            <a:spLocks noGrp="1"/>
          </p:cNvSpPr>
          <p:nvPr>
            <p:ph type="title" hasCustomPrompt="1"/>
          </p:nvPr>
        </p:nvSpPr>
        <p:spPr>
          <a:xfrm>
            <a:off x="552152" y="481977"/>
            <a:ext cx="10975452" cy="720099"/>
          </a:xfrm>
        </p:spPr>
        <p:txBody>
          <a:bodyPr anchor="t" anchorCtr="0"/>
          <a:lstStyle>
            <a:lvl1pPr>
              <a:defRPr sz="3500" baseline="0"/>
            </a:lvl1pPr>
          </a:lstStyle>
          <a:p>
            <a:r>
              <a:rPr lang="de-DE" dirty="0"/>
              <a:t>Insert Team </a:t>
            </a:r>
            <a:r>
              <a:rPr lang="de-DE" dirty="0" err="1"/>
              <a:t>titel</a:t>
            </a:r>
            <a:endParaRPr lang="de-DE" dirty="0"/>
          </a:p>
        </p:txBody>
      </p:sp>
      <p:sp>
        <p:nvSpPr>
          <p:cNvPr id="11" name="Bildplatzhalter 10">
            <a:extLst>
              <a:ext uri="{FF2B5EF4-FFF2-40B4-BE49-F238E27FC236}">
                <a16:creationId xmlns:a16="http://schemas.microsoft.com/office/drawing/2014/main" id="{3921BD98-AE4F-CBF2-26DC-81755EC6B7FC}"/>
              </a:ext>
            </a:extLst>
          </p:cNvPr>
          <p:cNvSpPr>
            <a:spLocks noGrp="1"/>
          </p:cNvSpPr>
          <p:nvPr>
            <p:ph type="pic" sz="quarter" idx="10"/>
          </p:nvPr>
        </p:nvSpPr>
        <p:spPr>
          <a:xfrm>
            <a:off x="1729522" y="1403454"/>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52" name="Textplatzhalter 51">
            <a:extLst>
              <a:ext uri="{FF2B5EF4-FFF2-40B4-BE49-F238E27FC236}">
                <a16:creationId xmlns:a16="http://schemas.microsoft.com/office/drawing/2014/main" id="{6526B806-D857-AA58-821A-0C76E0D0C0CD}"/>
              </a:ext>
            </a:extLst>
          </p:cNvPr>
          <p:cNvSpPr>
            <a:spLocks noGrp="1"/>
          </p:cNvSpPr>
          <p:nvPr>
            <p:ph type="body" sz="quarter" idx="11" hasCustomPrompt="1"/>
          </p:nvPr>
        </p:nvSpPr>
        <p:spPr>
          <a:xfrm>
            <a:off x="1171015" y="3108643"/>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54" name="Textplatzhalter 53">
            <a:extLst>
              <a:ext uri="{FF2B5EF4-FFF2-40B4-BE49-F238E27FC236}">
                <a16:creationId xmlns:a16="http://schemas.microsoft.com/office/drawing/2014/main" id="{C61EB1DF-8402-F6C0-54C3-8F2D1D4283B9}"/>
              </a:ext>
            </a:extLst>
          </p:cNvPr>
          <p:cNvSpPr>
            <a:spLocks noGrp="1"/>
          </p:cNvSpPr>
          <p:nvPr>
            <p:ph type="body" sz="quarter" idx="12" hasCustomPrompt="1"/>
          </p:nvPr>
        </p:nvSpPr>
        <p:spPr>
          <a:xfrm>
            <a:off x="1171180" y="3500402"/>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55" name="Bildplatzhalter 10">
            <a:extLst>
              <a:ext uri="{FF2B5EF4-FFF2-40B4-BE49-F238E27FC236}">
                <a16:creationId xmlns:a16="http://schemas.microsoft.com/office/drawing/2014/main" id="{106DA8D6-C239-D92D-1B41-650BC54C05C2}"/>
              </a:ext>
            </a:extLst>
          </p:cNvPr>
          <p:cNvSpPr>
            <a:spLocks noGrp="1"/>
          </p:cNvSpPr>
          <p:nvPr>
            <p:ph type="pic" sz="quarter" idx="13"/>
          </p:nvPr>
        </p:nvSpPr>
        <p:spPr>
          <a:xfrm>
            <a:off x="1729522" y="4124422"/>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56" name="Textplatzhalter 51">
            <a:extLst>
              <a:ext uri="{FF2B5EF4-FFF2-40B4-BE49-F238E27FC236}">
                <a16:creationId xmlns:a16="http://schemas.microsoft.com/office/drawing/2014/main" id="{ADF06560-C0E5-E6EE-E043-474021224F0C}"/>
              </a:ext>
            </a:extLst>
          </p:cNvPr>
          <p:cNvSpPr>
            <a:spLocks noGrp="1"/>
          </p:cNvSpPr>
          <p:nvPr>
            <p:ph type="body" sz="quarter" idx="14" hasCustomPrompt="1"/>
          </p:nvPr>
        </p:nvSpPr>
        <p:spPr>
          <a:xfrm>
            <a:off x="1171015" y="5829611"/>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57" name="Textplatzhalter 53">
            <a:extLst>
              <a:ext uri="{FF2B5EF4-FFF2-40B4-BE49-F238E27FC236}">
                <a16:creationId xmlns:a16="http://schemas.microsoft.com/office/drawing/2014/main" id="{0648407F-44D8-DA28-446A-6C7EA1CF8AC5}"/>
              </a:ext>
            </a:extLst>
          </p:cNvPr>
          <p:cNvSpPr>
            <a:spLocks noGrp="1"/>
          </p:cNvSpPr>
          <p:nvPr>
            <p:ph type="body" sz="quarter" idx="15" hasCustomPrompt="1"/>
          </p:nvPr>
        </p:nvSpPr>
        <p:spPr>
          <a:xfrm>
            <a:off x="1171180" y="6221370"/>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58" name="Bildplatzhalter 10">
            <a:extLst>
              <a:ext uri="{FF2B5EF4-FFF2-40B4-BE49-F238E27FC236}">
                <a16:creationId xmlns:a16="http://schemas.microsoft.com/office/drawing/2014/main" id="{01D0412B-1E9E-E493-7CE7-7DB83A41AEB1}"/>
              </a:ext>
            </a:extLst>
          </p:cNvPr>
          <p:cNvSpPr>
            <a:spLocks noGrp="1"/>
          </p:cNvSpPr>
          <p:nvPr>
            <p:ph type="pic" sz="quarter" idx="16"/>
          </p:nvPr>
        </p:nvSpPr>
        <p:spPr>
          <a:xfrm>
            <a:off x="5284929" y="1403454"/>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59" name="Textplatzhalter 51">
            <a:extLst>
              <a:ext uri="{FF2B5EF4-FFF2-40B4-BE49-F238E27FC236}">
                <a16:creationId xmlns:a16="http://schemas.microsoft.com/office/drawing/2014/main" id="{522C84AD-2BD3-BD99-406A-9B58F207039C}"/>
              </a:ext>
            </a:extLst>
          </p:cNvPr>
          <p:cNvSpPr>
            <a:spLocks noGrp="1"/>
          </p:cNvSpPr>
          <p:nvPr>
            <p:ph type="body" sz="quarter" idx="17" hasCustomPrompt="1"/>
          </p:nvPr>
        </p:nvSpPr>
        <p:spPr>
          <a:xfrm>
            <a:off x="4726422" y="3108643"/>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60" name="Textplatzhalter 53">
            <a:extLst>
              <a:ext uri="{FF2B5EF4-FFF2-40B4-BE49-F238E27FC236}">
                <a16:creationId xmlns:a16="http://schemas.microsoft.com/office/drawing/2014/main" id="{5B6A2EA4-B068-392D-F8A6-AA7DFB89041E}"/>
              </a:ext>
            </a:extLst>
          </p:cNvPr>
          <p:cNvSpPr>
            <a:spLocks noGrp="1"/>
          </p:cNvSpPr>
          <p:nvPr>
            <p:ph type="body" sz="quarter" idx="18" hasCustomPrompt="1"/>
          </p:nvPr>
        </p:nvSpPr>
        <p:spPr>
          <a:xfrm>
            <a:off x="4726587" y="3500402"/>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61" name="Bildplatzhalter 10">
            <a:extLst>
              <a:ext uri="{FF2B5EF4-FFF2-40B4-BE49-F238E27FC236}">
                <a16:creationId xmlns:a16="http://schemas.microsoft.com/office/drawing/2014/main" id="{832E18DA-6128-903C-E4F7-8E0BF144B09F}"/>
              </a:ext>
            </a:extLst>
          </p:cNvPr>
          <p:cNvSpPr>
            <a:spLocks noGrp="1"/>
          </p:cNvSpPr>
          <p:nvPr>
            <p:ph type="pic" sz="quarter" idx="19"/>
          </p:nvPr>
        </p:nvSpPr>
        <p:spPr>
          <a:xfrm>
            <a:off x="5284929" y="4124422"/>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62" name="Textplatzhalter 51">
            <a:extLst>
              <a:ext uri="{FF2B5EF4-FFF2-40B4-BE49-F238E27FC236}">
                <a16:creationId xmlns:a16="http://schemas.microsoft.com/office/drawing/2014/main" id="{0A617677-EC3B-6AAE-CF93-E8FCBEEADC5E}"/>
              </a:ext>
            </a:extLst>
          </p:cNvPr>
          <p:cNvSpPr>
            <a:spLocks noGrp="1"/>
          </p:cNvSpPr>
          <p:nvPr>
            <p:ph type="body" sz="quarter" idx="20" hasCustomPrompt="1"/>
          </p:nvPr>
        </p:nvSpPr>
        <p:spPr>
          <a:xfrm>
            <a:off x="4726422" y="5829611"/>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63" name="Textplatzhalter 53">
            <a:extLst>
              <a:ext uri="{FF2B5EF4-FFF2-40B4-BE49-F238E27FC236}">
                <a16:creationId xmlns:a16="http://schemas.microsoft.com/office/drawing/2014/main" id="{423B20D2-16FE-59B1-9FAB-5934E2B09E0E}"/>
              </a:ext>
            </a:extLst>
          </p:cNvPr>
          <p:cNvSpPr>
            <a:spLocks noGrp="1"/>
          </p:cNvSpPr>
          <p:nvPr>
            <p:ph type="body" sz="quarter" idx="21" hasCustomPrompt="1"/>
          </p:nvPr>
        </p:nvSpPr>
        <p:spPr>
          <a:xfrm>
            <a:off x="4726587" y="6221370"/>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2" name="Bildplatzhalter 10">
            <a:extLst>
              <a:ext uri="{FF2B5EF4-FFF2-40B4-BE49-F238E27FC236}">
                <a16:creationId xmlns:a16="http://schemas.microsoft.com/office/drawing/2014/main" id="{FDB261DF-1C28-4643-74F4-3BD7B4B795C2}"/>
              </a:ext>
            </a:extLst>
          </p:cNvPr>
          <p:cNvSpPr>
            <a:spLocks noGrp="1"/>
          </p:cNvSpPr>
          <p:nvPr>
            <p:ph type="pic" sz="quarter" idx="22"/>
          </p:nvPr>
        </p:nvSpPr>
        <p:spPr>
          <a:xfrm>
            <a:off x="8834953" y="1403454"/>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3" name="Textplatzhalter 51">
            <a:extLst>
              <a:ext uri="{FF2B5EF4-FFF2-40B4-BE49-F238E27FC236}">
                <a16:creationId xmlns:a16="http://schemas.microsoft.com/office/drawing/2014/main" id="{5C472999-6796-CA89-26B0-B6A6B63ADCE2}"/>
              </a:ext>
            </a:extLst>
          </p:cNvPr>
          <p:cNvSpPr>
            <a:spLocks noGrp="1"/>
          </p:cNvSpPr>
          <p:nvPr>
            <p:ph type="body" sz="quarter" idx="23" hasCustomPrompt="1"/>
          </p:nvPr>
        </p:nvSpPr>
        <p:spPr>
          <a:xfrm>
            <a:off x="8276446" y="3108643"/>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6" name="Textplatzhalter 53">
            <a:extLst>
              <a:ext uri="{FF2B5EF4-FFF2-40B4-BE49-F238E27FC236}">
                <a16:creationId xmlns:a16="http://schemas.microsoft.com/office/drawing/2014/main" id="{D1F53FA7-1624-B5DC-95EB-FDBB5B6ED604}"/>
              </a:ext>
            </a:extLst>
          </p:cNvPr>
          <p:cNvSpPr>
            <a:spLocks noGrp="1"/>
          </p:cNvSpPr>
          <p:nvPr>
            <p:ph type="body" sz="quarter" idx="24" hasCustomPrompt="1"/>
          </p:nvPr>
        </p:nvSpPr>
        <p:spPr>
          <a:xfrm>
            <a:off x="8276611" y="3500402"/>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7" name="Bildplatzhalter 10">
            <a:extLst>
              <a:ext uri="{FF2B5EF4-FFF2-40B4-BE49-F238E27FC236}">
                <a16:creationId xmlns:a16="http://schemas.microsoft.com/office/drawing/2014/main" id="{FD9E6A70-1D37-A068-07F0-9D32F05AF45B}"/>
              </a:ext>
            </a:extLst>
          </p:cNvPr>
          <p:cNvSpPr>
            <a:spLocks noGrp="1"/>
          </p:cNvSpPr>
          <p:nvPr>
            <p:ph type="pic" sz="quarter" idx="25"/>
          </p:nvPr>
        </p:nvSpPr>
        <p:spPr>
          <a:xfrm>
            <a:off x="8834953" y="4124422"/>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8" name="Textplatzhalter 51">
            <a:extLst>
              <a:ext uri="{FF2B5EF4-FFF2-40B4-BE49-F238E27FC236}">
                <a16:creationId xmlns:a16="http://schemas.microsoft.com/office/drawing/2014/main" id="{79A9BC26-900F-7C71-B4BD-85A76BC870EB}"/>
              </a:ext>
            </a:extLst>
          </p:cNvPr>
          <p:cNvSpPr>
            <a:spLocks noGrp="1"/>
          </p:cNvSpPr>
          <p:nvPr>
            <p:ph type="body" sz="quarter" idx="26" hasCustomPrompt="1"/>
          </p:nvPr>
        </p:nvSpPr>
        <p:spPr>
          <a:xfrm>
            <a:off x="8276446" y="5829611"/>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9" name="Textplatzhalter 53">
            <a:extLst>
              <a:ext uri="{FF2B5EF4-FFF2-40B4-BE49-F238E27FC236}">
                <a16:creationId xmlns:a16="http://schemas.microsoft.com/office/drawing/2014/main" id="{81E2E1F1-83FC-F0A3-66D0-B8DFEC5AEBA9}"/>
              </a:ext>
            </a:extLst>
          </p:cNvPr>
          <p:cNvSpPr>
            <a:spLocks noGrp="1"/>
          </p:cNvSpPr>
          <p:nvPr>
            <p:ph type="body" sz="quarter" idx="27" hasCustomPrompt="1"/>
          </p:nvPr>
        </p:nvSpPr>
        <p:spPr>
          <a:xfrm>
            <a:off x="8276611" y="6221370"/>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4" name="Fußzeilenplatzhalter 3">
            <a:extLst>
              <a:ext uri="{FF2B5EF4-FFF2-40B4-BE49-F238E27FC236}">
                <a16:creationId xmlns:a16="http://schemas.microsoft.com/office/drawing/2014/main" id="{7CA072F7-39CA-F5B6-25E6-9528BB09C9F2}"/>
              </a:ext>
            </a:extLst>
          </p:cNvPr>
          <p:cNvSpPr>
            <a:spLocks noGrp="1"/>
          </p:cNvSpPr>
          <p:nvPr>
            <p:ph type="ftr" sz="quarter" idx="28"/>
          </p:nvPr>
        </p:nvSpPr>
        <p:spPr/>
        <p:txBody>
          <a:bodyPr/>
          <a:lstStyle/>
          <a:p>
            <a:endParaRPr lang="de-DE"/>
          </a:p>
        </p:txBody>
      </p:sp>
      <p:sp>
        <p:nvSpPr>
          <p:cNvPr id="10" name="Foliennummernplatzhalter 9">
            <a:extLst>
              <a:ext uri="{FF2B5EF4-FFF2-40B4-BE49-F238E27FC236}">
                <a16:creationId xmlns:a16="http://schemas.microsoft.com/office/drawing/2014/main" id="{670D7357-53A9-2591-BD87-D95B6D02065F}"/>
              </a:ext>
            </a:extLst>
          </p:cNvPr>
          <p:cNvSpPr>
            <a:spLocks noGrp="1"/>
          </p:cNvSpPr>
          <p:nvPr>
            <p:ph type="sldNum" sz="quarter" idx="29"/>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320381271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Team Slide 3 Pax">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C031083-D8F1-9E58-C0C3-F7518915C5B5}"/>
              </a:ext>
            </a:extLst>
          </p:cNvPr>
          <p:cNvSpPr>
            <a:spLocks noGrp="1"/>
          </p:cNvSpPr>
          <p:nvPr>
            <p:ph type="title" hasCustomPrompt="1"/>
          </p:nvPr>
        </p:nvSpPr>
        <p:spPr>
          <a:xfrm>
            <a:off x="552152" y="481977"/>
            <a:ext cx="10975452" cy="720099"/>
          </a:xfrm>
        </p:spPr>
        <p:txBody>
          <a:bodyPr anchor="t" anchorCtr="0"/>
          <a:lstStyle>
            <a:lvl1pPr>
              <a:defRPr sz="3500" baseline="0"/>
            </a:lvl1pPr>
          </a:lstStyle>
          <a:p>
            <a:r>
              <a:rPr lang="de-DE" dirty="0"/>
              <a:t>Insert Team </a:t>
            </a:r>
            <a:r>
              <a:rPr lang="de-DE" dirty="0" err="1"/>
              <a:t>titel</a:t>
            </a:r>
            <a:endParaRPr lang="de-DE" dirty="0"/>
          </a:p>
        </p:txBody>
      </p:sp>
      <p:sp>
        <p:nvSpPr>
          <p:cNvPr id="11" name="Bildplatzhalter 10">
            <a:extLst>
              <a:ext uri="{FF2B5EF4-FFF2-40B4-BE49-F238E27FC236}">
                <a16:creationId xmlns:a16="http://schemas.microsoft.com/office/drawing/2014/main" id="{3921BD98-AE4F-CBF2-26DC-81755EC6B7FC}"/>
              </a:ext>
            </a:extLst>
          </p:cNvPr>
          <p:cNvSpPr>
            <a:spLocks noGrp="1"/>
          </p:cNvSpPr>
          <p:nvPr>
            <p:ph type="pic" sz="quarter" idx="10"/>
          </p:nvPr>
        </p:nvSpPr>
        <p:spPr>
          <a:xfrm>
            <a:off x="1729522" y="1952094"/>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52" name="Textplatzhalter 51">
            <a:extLst>
              <a:ext uri="{FF2B5EF4-FFF2-40B4-BE49-F238E27FC236}">
                <a16:creationId xmlns:a16="http://schemas.microsoft.com/office/drawing/2014/main" id="{6526B806-D857-AA58-821A-0C76E0D0C0CD}"/>
              </a:ext>
            </a:extLst>
          </p:cNvPr>
          <p:cNvSpPr>
            <a:spLocks noGrp="1"/>
          </p:cNvSpPr>
          <p:nvPr>
            <p:ph type="body" sz="quarter" idx="11" hasCustomPrompt="1"/>
          </p:nvPr>
        </p:nvSpPr>
        <p:spPr>
          <a:xfrm>
            <a:off x="1171015" y="3657283"/>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54" name="Textplatzhalter 53">
            <a:extLst>
              <a:ext uri="{FF2B5EF4-FFF2-40B4-BE49-F238E27FC236}">
                <a16:creationId xmlns:a16="http://schemas.microsoft.com/office/drawing/2014/main" id="{C61EB1DF-8402-F6C0-54C3-8F2D1D4283B9}"/>
              </a:ext>
            </a:extLst>
          </p:cNvPr>
          <p:cNvSpPr>
            <a:spLocks noGrp="1"/>
          </p:cNvSpPr>
          <p:nvPr>
            <p:ph type="body" sz="quarter" idx="12" hasCustomPrompt="1"/>
          </p:nvPr>
        </p:nvSpPr>
        <p:spPr>
          <a:xfrm>
            <a:off x="1171180" y="4049042"/>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58" name="Bildplatzhalter 10">
            <a:extLst>
              <a:ext uri="{FF2B5EF4-FFF2-40B4-BE49-F238E27FC236}">
                <a16:creationId xmlns:a16="http://schemas.microsoft.com/office/drawing/2014/main" id="{01D0412B-1E9E-E493-7CE7-7DB83A41AEB1}"/>
              </a:ext>
            </a:extLst>
          </p:cNvPr>
          <p:cNvSpPr>
            <a:spLocks noGrp="1"/>
          </p:cNvSpPr>
          <p:nvPr>
            <p:ph type="pic" sz="quarter" idx="16"/>
          </p:nvPr>
        </p:nvSpPr>
        <p:spPr>
          <a:xfrm>
            <a:off x="5284929" y="1952094"/>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59" name="Textplatzhalter 51">
            <a:extLst>
              <a:ext uri="{FF2B5EF4-FFF2-40B4-BE49-F238E27FC236}">
                <a16:creationId xmlns:a16="http://schemas.microsoft.com/office/drawing/2014/main" id="{522C84AD-2BD3-BD99-406A-9B58F207039C}"/>
              </a:ext>
            </a:extLst>
          </p:cNvPr>
          <p:cNvSpPr>
            <a:spLocks noGrp="1"/>
          </p:cNvSpPr>
          <p:nvPr>
            <p:ph type="body" sz="quarter" idx="17" hasCustomPrompt="1"/>
          </p:nvPr>
        </p:nvSpPr>
        <p:spPr>
          <a:xfrm>
            <a:off x="4726422" y="3657283"/>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60" name="Textplatzhalter 53">
            <a:extLst>
              <a:ext uri="{FF2B5EF4-FFF2-40B4-BE49-F238E27FC236}">
                <a16:creationId xmlns:a16="http://schemas.microsoft.com/office/drawing/2014/main" id="{5B6A2EA4-B068-392D-F8A6-AA7DFB89041E}"/>
              </a:ext>
            </a:extLst>
          </p:cNvPr>
          <p:cNvSpPr>
            <a:spLocks noGrp="1"/>
          </p:cNvSpPr>
          <p:nvPr>
            <p:ph type="body" sz="quarter" idx="18" hasCustomPrompt="1"/>
          </p:nvPr>
        </p:nvSpPr>
        <p:spPr>
          <a:xfrm>
            <a:off x="4726587" y="4049042"/>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2" name="Bildplatzhalter 10">
            <a:extLst>
              <a:ext uri="{FF2B5EF4-FFF2-40B4-BE49-F238E27FC236}">
                <a16:creationId xmlns:a16="http://schemas.microsoft.com/office/drawing/2014/main" id="{FDB261DF-1C28-4643-74F4-3BD7B4B795C2}"/>
              </a:ext>
            </a:extLst>
          </p:cNvPr>
          <p:cNvSpPr>
            <a:spLocks noGrp="1"/>
          </p:cNvSpPr>
          <p:nvPr>
            <p:ph type="pic" sz="quarter" idx="22"/>
          </p:nvPr>
        </p:nvSpPr>
        <p:spPr>
          <a:xfrm>
            <a:off x="8834953" y="1952094"/>
            <a:ext cx="1620000" cy="162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3" name="Textplatzhalter 51">
            <a:extLst>
              <a:ext uri="{FF2B5EF4-FFF2-40B4-BE49-F238E27FC236}">
                <a16:creationId xmlns:a16="http://schemas.microsoft.com/office/drawing/2014/main" id="{5C472999-6796-CA89-26B0-B6A6B63ADCE2}"/>
              </a:ext>
            </a:extLst>
          </p:cNvPr>
          <p:cNvSpPr>
            <a:spLocks noGrp="1"/>
          </p:cNvSpPr>
          <p:nvPr>
            <p:ph type="body" sz="quarter" idx="23" hasCustomPrompt="1"/>
          </p:nvPr>
        </p:nvSpPr>
        <p:spPr>
          <a:xfrm>
            <a:off x="8276446" y="3657283"/>
            <a:ext cx="2737015" cy="312737"/>
          </a:xfrm>
        </p:spPr>
        <p:txBody>
          <a:bodyPr bIns="0">
            <a:normAutofit/>
          </a:bodyPr>
          <a:lstStyle>
            <a:lvl1pPr marL="0" indent="0" algn="ctr">
              <a:buFontTx/>
              <a:buNone/>
              <a:defRPr sz="15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6" name="Textplatzhalter 53">
            <a:extLst>
              <a:ext uri="{FF2B5EF4-FFF2-40B4-BE49-F238E27FC236}">
                <a16:creationId xmlns:a16="http://schemas.microsoft.com/office/drawing/2014/main" id="{D1F53FA7-1624-B5DC-95EB-FDBB5B6ED604}"/>
              </a:ext>
            </a:extLst>
          </p:cNvPr>
          <p:cNvSpPr>
            <a:spLocks noGrp="1"/>
          </p:cNvSpPr>
          <p:nvPr>
            <p:ph type="body" sz="quarter" idx="24" hasCustomPrompt="1"/>
          </p:nvPr>
        </p:nvSpPr>
        <p:spPr>
          <a:xfrm>
            <a:off x="8276611" y="4049042"/>
            <a:ext cx="2736850" cy="312737"/>
          </a:xfrm>
        </p:spPr>
        <p:txBody>
          <a:bodyPr tIns="0" bIns="46800">
            <a:noAutofit/>
          </a:bodyPr>
          <a:lstStyle>
            <a:lvl1pPr marL="0" indent="0" algn="ctr">
              <a:lnSpc>
                <a:spcPts val="1540"/>
              </a:lnSpc>
              <a:buFontTx/>
              <a:buNone/>
              <a:defRPr sz="12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4" name="Fußzeilenplatzhalter 3">
            <a:extLst>
              <a:ext uri="{FF2B5EF4-FFF2-40B4-BE49-F238E27FC236}">
                <a16:creationId xmlns:a16="http://schemas.microsoft.com/office/drawing/2014/main" id="{6A226D6C-4078-7820-90A9-D9593A74FB3C}"/>
              </a:ext>
            </a:extLst>
          </p:cNvPr>
          <p:cNvSpPr>
            <a:spLocks noGrp="1"/>
          </p:cNvSpPr>
          <p:nvPr>
            <p:ph type="ftr" sz="quarter" idx="25"/>
          </p:nvPr>
        </p:nvSpPr>
        <p:spPr/>
        <p:txBody>
          <a:bodyPr/>
          <a:lstStyle/>
          <a:p>
            <a:endParaRPr lang="de-DE"/>
          </a:p>
        </p:txBody>
      </p:sp>
      <p:sp>
        <p:nvSpPr>
          <p:cNvPr id="7" name="Foliennummernplatzhalter 6">
            <a:extLst>
              <a:ext uri="{FF2B5EF4-FFF2-40B4-BE49-F238E27FC236}">
                <a16:creationId xmlns:a16="http://schemas.microsoft.com/office/drawing/2014/main" id="{16618363-32BB-6E63-A562-A1E7F7BFFF96}"/>
              </a:ext>
            </a:extLst>
          </p:cNvPr>
          <p:cNvSpPr>
            <a:spLocks noGrp="1"/>
          </p:cNvSpPr>
          <p:nvPr>
            <p:ph type="sldNum" sz="quarter" idx="26"/>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767084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eam Slide 3 Pax + short bio">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C031083-D8F1-9E58-C0C3-F7518915C5B5}"/>
              </a:ext>
            </a:extLst>
          </p:cNvPr>
          <p:cNvSpPr>
            <a:spLocks noGrp="1"/>
          </p:cNvSpPr>
          <p:nvPr>
            <p:ph type="title" hasCustomPrompt="1"/>
          </p:nvPr>
        </p:nvSpPr>
        <p:spPr>
          <a:xfrm>
            <a:off x="552152" y="481977"/>
            <a:ext cx="10975452" cy="720099"/>
          </a:xfrm>
        </p:spPr>
        <p:txBody>
          <a:bodyPr anchor="t" anchorCtr="0"/>
          <a:lstStyle>
            <a:lvl1pPr>
              <a:defRPr sz="3500" baseline="0"/>
            </a:lvl1pPr>
          </a:lstStyle>
          <a:p>
            <a:r>
              <a:rPr lang="de-DE" dirty="0"/>
              <a:t>Insert Team </a:t>
            </a:r>
            <a:r>
              <a:rPr lang="de-DE" dirty="0" err="1"/>
              <a:t>titel</a:t>
            </a:r>
            <a:endParaRPr lang="de-DE" dirty="0"/>
          </a:p>
        </p:txBody>
      </p:sp>
      <p:sp>
        <p:nvSpPr>
          <p:cNvPr id="11" name="Bildplatzhalter 10">
            <a:extLst>
              <a:ext uri="{FF2B5EF4-FFF2-40B4-BE49-F238E27FC236}">
                <a16:creationId xmlns:a16="http://schemas.microsoft.com/office/drawing/2014/main" id="{3921BD98-AE4F-CBF2-26DC-81755EC6B7FC}"/>
              </a:ext>
            </a:extLst>
          </p:cNvPr>
          <p:cNvSpPr>
            <a:spLocks noGrp="1"/>
          </p:cNvSpPr>
          <p:nvPr>
            <p:ph type="pic" sz="quarter" idx="10"/>
          </p:nvPr>
        </p:nvSpPr>
        <p:spPr>
          <a:xfrm>
            <a:off x="1328438" y="1696884"/>
            <a:ext cx="1980000" cy="198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52" name="Textplatzhalter 51">
            <a:extLst>
              <a:ext uri="{FF2B5EF4-FFF2-40B4-BE49-F238E27FC236}">
                <a16:creationId xmlns:a16="http://schemas.microsoft.com/office/drawing/2014/main" id="{6526B806-D857-AA58-821A-0C76E0D0C0CD}"/>
              </a:ext>
            </a:extLst>
          </p:cNvPr>
          <p:cNvSpPr>
            <a:spLocks noGrp="1"/>
          </p:cNvSpPr>
          <p:nvPr>
            <p:ph type="body" sz="quarter" idx="11" hasCustomPrompt="1"/>
          </p:nvPr>
        </p:nvSpPr>
        <p:spPr>
          <a:xfrm>
            <a:off x="734438" y="3694129"/>
            <a:ext cx="3168000" cy="312737"/>
          </a:xfrm>
        </p:spPr>
        <p:txBody>
          <a:bodyPr bIns="0">
            <a:noAutofit/>
          </a:bodyPr>
          <a:lstStyle>
            <a:lvl1pPr marL="0" indent="0" algn="l">
              <a:buFontTx/>
              <a:buNone/>
              <a:defRPr sz="17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54" name="Textplatzhalter 53">
            <a:extLst>
              <a:ext uri="{FF2B5EF4-FFF2-40B4-BE49-F238E27FC236}">
                <a16:creationId xmlns:a16="http://schemas.microsoft.com/office/drawing/2014/main" id="{C61EB1DF-8402-F6C0-54C3-8F2D1D4283B9}"/>
              </a:ext>
            </a:extLst>
          </p:cNvPr>
          <p:cNvSpPr>
            <a:spLocks noGrp="1"/>
          </p:cNvSpPr>
          <p:nvPr>
            <p:ph type="body" sz="quarter" idx="12" hasCustomPrompt="1"/>
          </p:nvPr>
        </p:nvSpPr>
        <p:spPr>
          <a:xfrm>
            <a:off x="734438" y="4085888"/>
            <a:ext cx="3168000" cy="312737"/>
          </a:xfrm>
        </p:spPr>
        <p:txBody>
          <a:bodyPr tIns="0" bIns="46800">
            <a:noAutofit/>
          </a:bodyPr>
          <a:lstStyle>
            <a:lvl1pPr marL="0" indent="0" algn="l">
              <a:lnSpc>
                <a:spcPts val="1520"/>
              </a:lnSpc>
              <a:buFontTx/>
              <a:buNone/>
              <a:defRPr sz="11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12" name="Textplatzhalter 11">
            <a:extLst>
              <a:ext uri="{FF2B5EF4-FFF2-40B4-BE49-F238E27FC236}">
                <a16:creationId xmlns:a16="http://schemas.microsoft.com/office/drawing/2014/main" id="{8CD3B121-59D7-DC0F-9D0C-7D834460B963}"/>
              </a:ext>
            </a:extLst>
          </p:cNvPr>
          <p:cNvSpPr>
            <a:spLocks noGrp="1"/>
          </p:cNvSpPr>
          <p:nvPr>
            <p:ph type="body" sz="quarter" idx="25" hasCustomPrompt="1"/>
          </p:nvPr>
        </p:nvSpPr>
        <p:spPr>
          <a:xfrm>
            <a:off x="734480" y="4518676"/>
            <a:ext cx="3167917" cy="1923210"/>
          </a:xfrm>
        </p:spPr>
        <p:txBody>
          <a:bodyPr>
            <a:noAutofit/>
          </a:bodyPr>
          <a:lstStyle>
            <a:lvl1pPr marL="0" indent="0">
              <a:lnSpc>
                <a:spcPts val="1500"/>
              </a:lnSpc>
              <a:buFontTx/>
              <a:buNone/>
              <a:defRPr sz="1100" b="0" i="0" baseline="0">
                <a:latin typeface="+mn-lt"/>
                <a:ea typeface="Roboto Condensed Light" panose="02000000000000000000" pitchFamily="2" charset="0"/>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pPr lvl="0"/>
            <a:r>
              <a:rPr lang="de-DE" dirty="0"/>
              <a:t>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p:txBody>
      </p:sp>
      <p:sp>
        <p:nvSpPr>
          <p:cNvPr id="31" name="Bildplatzhalter 10">
            <a:extLst>
              <a:ext uri="{FF2B5EF4-FFF2-40B4-BE49-F238E27FC236}">
                <a16:creationId xmlns:a16="http://schemas.microsoft.com/office/drawing/2014/main" id="{E1E1D84A-CABB-786F-B3E9-8FA13917D968}"/>
              </a:ext>
            </a:extLst>
          </p:cNvPr>
          <p:cNvSpPr>
            <a:spLocks noGrp="1"/>
          </p:cNvSpPr>
          <p:nvPr>
            <p:ph type="pic" sz="quarter" idx="26"/>
          </p:nvPr>
        </p:nvSpPr>
        <p:spPr>
          <a:xfrm>
            <a:off x="5141021" y="1696884"/>
            <a:ext cx="1980000" cy="198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32" name="Textplatzhalter 51">
            <a:extLst>
              <a:ext uri="{FF2B5EF4-FFF2-40B4-BE49-F238E27FC236}">
                <a16:creationId xmlns:a16="http://schemas.microsoft.com/office/drawing/2014/main" id="{2AC0FB07-89BA-E996-CE87-554384F7080B}"/>
              </a:ext>
            </a:extLst>
          </p:cNvPr>
          <p:cNvSpPr>
            <a:spLocks noGrp="1"/>
          </p:cNvSpPr>
          <p:nvPr>
            <p:ph type="body" sz="quarter" idx="27" hasCustomPrompt="1"/>
          </p:nvPr>
        </p:nvSpPr>
        <p:spPr>
          <a:xfrm>
            <a:off x="4547021" y="3694129"/>
            <a:ext cx="3168000" cy="312737"/>
          </a:xfrm>
        </p:spPr>
        <p:txBody>
          <a:bodyPr bIns="0">
            <a:noAutofit/>
          </a:bodyPr>
          <a:lstStyle>
            <a:lvl1pPr marL="0" indent="0" algn="l">
              <a:buFontTx/>
              <a:buNone/>
              <a:defRPr sz="17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33" name="Textplatzhalter 53">
            <a:extLst>
              <a:ext uri="{FF2B5EF4-FFF2-40B4-BE49-F238E27FC236}">
                <a16:creationId xmlns:a16="http://schemas.microsoft.com/office/drawing/2014/main" id="{1A121CF4-7728-D3E5-19DF-AE9700D3BB50}"/>
              </a:ext>
            </a:extLst>
          </p:cNvPr>
          <p:cNvSpPr>
            <a:spLocks noGrp="1"/>
          </p:cNvSpPr>
          <p:nvPr>
            <p:ph type="body" sz="quarter" idx="28" hasCustomPrompt="1"/>
          </p:nvPr>
        </p:nvSpPr>
        <p:spPr>
          <a:xfrm>
            <a:off x="4547021" y="4085888"/>
            <a:ext cx="3168000" cy="312737"/>
          </a:xfrm>
        </p:spPr>
        <p:txBody>
          <a:bodyPr tIns="0" bIns="46800">
            <a:noAutofit/>
          </a:bodyPr>
          <a:lstStyle>
            <a:lvl1pPr marL="0" indent="0" algn="l">
              <a:lnSpc>
                <a:spcPts val="1520"/>
              </a:lnSpc>
              <a:buFontTx/>
              <a:buNone/>
              <a:defRPr sz="11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34" name="Textplatzhalter 11">
            <a:extLst>
              <a:ext uri="{FF2B5EF4-FFF2-40B4-BE49-F238E27FC236}">
                <a16:creationId xmlns:a16="http://schemas.microsoft.com/office/drawing/2014/main" id="{EB297367-FC77-116C-4003-73059A13B5BA}"/>
              </a:ext>
            </a:extLst>
          </p:cNvPr>
          <p:cNvSpPr>
            <a:spLocks noGrp="1"/>
          </p:cNvSpPr>
          <p:nvPr>
            <p:ph type="body" sz="quarter" idx="29" hasCustomPrompt="1"/>
          </p:nvPr>
        </p:nvSpPr>
        <p:spPr>
          <a:xfrm>
            <a:off x="4547063" y="4518676"/>
            <a:ext cx="3167917" cy="1923210"/>
          </a:xfrm>
        </p:spPr>
        <p:txBody>
          <a:bodyPr>
            <a:noAutofit/>
          </a:bodyPr>
          <a:lstStyle>
            <a:lvl1pPr marL="0" indent="0">
              <a:lnSpc>
                <a:spcPts val="1500"/>
              </a:lnSpc>
              <a:buFontTx/>
              <a:buNone/>
              <a:defRPr sz="1100" b="0" i="0" baseline="0">
                <a:latin typeface="+mn-lt"/>
                <a:ea typeface="Roboto Condensed Light" panose="02000000000000000000" pitchFamily="2" charset="0"/>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pPr lvl="0"/>
            <a:r>
              <a:rPr lang="de-DE" dirty="0"/>
              <a:t>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p:txBody>
      </p:sp>
      <p:sp>
        <p:nvSpPr>
          <p:cNvPr id="39" name="Bildplatzhalter 10">
            <a:extLst>
              <a:ext uri="{FF2B5EF4-FFF2-40B4-BE49-F238E27FC236}">
                <a16:creationId xmlns:a16="http://schemas.microsoft.com/office/drawing/2014/main" id="{70DE140A-D5D7-4872-E7D2-A7792C24398C}"/>
              </a:ext>
            </a:extLst>
          </p:cNvPr>
          <p:cNvSpPr>
            <a:spLocks noGrp="1"/>
          </p:cNvSpPr>
          <p:nvPr>
            <p:ph type="pic" sz="quarter" idx="30"/>
          </p:nvPr>
        </p:nvSpPr>
        <p:spPr>
          <a:xfrm>
            <a:off x="8953604" y="1696884"/>
            <a:ext cx="1980000" cy="198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40" name="Textplatzhalter 51">
            <a:extLst>
              <a:ext uri="{FF2B5EF4-FFF2-40B4-BE49-F238E27FC236}">
                <a16:creationId xmlns:a16="http://schemas.microsoft.com/office/drawing/2014/main" id="{8189693B-0474-8F5A-0926-9A2BC0F633DE}"/>
              </a:ext>
            </a:extLst>
          </p:cNvPr>
          <p:cNvSpPr>
            <a:spLocks noGrp="1"/>
          </p:cNvSpPr>
          <p:nvPr>
            <p:ph type="body" sz="quarter" idx="31" hasCustomPrompt="1"/>
          </p:nvPr>
        </p:nvSpPr>
        <p:spPr>
          <a:xfrm>
            <a:off x="8359604" y="3694129"/>
            <a:ext cx="3168000" cy="312737"/>
          </a:xfrm>
        </p:spPr>
        <p:txBody>
          <a:bodyPr bIns="0">
            <a:noAutofit/>
          </a:bodyPr>
          <a:lstStyle>
            <a:lvl1pPr marL="0" indent="0" algn="l">
              <a:buFontTx/>
              <a:buNone/>
              <a:defRPr sz="17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41" name="Textplatzhalter 53">
            <a:extLst>
              <a:ext uri="{FF2B5EF4-FFF2-40B4-BE49-F238E27FC236}">
                <a16:creationId xmlns:a16="http://schemas.microsoft.com/office/drawing/2014/main" id="{01456A1D-EBEA-8636-1C39-1AEE9A45510C}"/>
              </a:ext>
            </a:extLst>
          </p:cNvPr>
          <p:cNvSpPr>
            <a:spLocks noGrp="1"/>
          </p:cNvSpPr>
          <p:nvPr>
            <p:ph type="body" sz="quarter" idx="32" hasCustomPrompt="1"/>
          </p:nvPr>
        </p:nvSpPr>
        <p:spPr>
          <a:xfrm>
            <a:off x="8359604" y="4085888"/>
            <a:ext cx="3168000" cy="312737"/>
          </a:xfrm>
        </p:spPr>
        <p:txBody>
          <a:bodyPr tIns="0" bIns="46800">
            <a:noAutofit/>
          </a:bodyPr>
          <a:lstStyle>
            <a:lvl1pPr marL="0" indent="0" algn="l">
              <a:lnSpc>
                <a:spcPts val="1520"/>
              </a:lnSpc>
              <a:buFontTx/>
              <a:buNone/>
              <a:defRPr sz="11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42" name="Textplatzhalter 11">
            <a:extLst>
              <a:ext uri="{FF2B5EF4-FFF2-40B4-BE49-F238E27FC236}">
                <a16:creationId xmlns:a16="http://schemas.microsoft.com/office/drawing/2014/main" id="{6C5387EC-039E-20F6-99D3-B9DAC7206463}"/>
              </a:ext>
            </a:extLst>
          </p:cNvPr>
          <p:cNvSpPr>
            <a:spLocks noGrp="1"/>
          </p:cNvSpPr>
          <p:nvPr>
            <p:ph type="body" sz="quarter" idx="33" hasCustomPrompt="1"/>
          </p:nvPr>
        </p:nvSpPr>
        <p:spPr>
          <a:xfrm>
            <a:off x="8359646" y="4518676"/>
            <a:ext cx="3167917" cy="1923210"/>
          </a:xfrm>
        </p:spPr>
        <p:txBody>
          <a:bodyPr>
            <a:noAutofit/>
          </a:bodyPr>
          <a:lstStyle>
            <a:lvl1pPr marL="0" indent="0">
              <a:lnSpc>
                <a:spcPts val="1500"/>
              </a:lnSpc>
              <a:buFontTx/>
              <a:buNone/>
              <a:defRPr sz="1100" b="0" i="0" baseline="0">
                <a:latin typeface="+mn-lt"/>
                <a:ea typeface="Roboto Condensed Light" panose="02000000000000000000" pitchFamily="2" charset="0"/>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pPr lvl="0"/>
            <a:r>
              <a:rPr lang="de-DE" dirty="0"/>
              <a:t>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p:txBody>
      </p:sp>
      <p:sp>
        <p:nvSpPr>
          <p:cNvPr id="2" name="Fußzeilenplatzhalter 1">
            <a:extLst>
              <a:ext uri="{FF2B5EF4-FFF2-40B4-BE49-F238E27FC236}">
                <a16:creationId xmlns:a16="http://schemas.microsoft.com/office/drawing/2014/main" id="{2B00BB88-A5D4-E81B-3723-7147E2572F0C}"/>
              </a:ext>
            </a:extLst>
          </p:cNvPr>
          <p:cNvSpPr>
            <a:spLocks noGrp="1"/>
          </p:cNvSpPr>
          <p:nvPr>
            <p:ph type="ftr" sz="quarter" idx="34"/>
          </p:nvPr>
        </p:nvSpPr>
        <p:spPr/>
        <p:txBody>
          <a:bodyPr/>
          <a:lstStyle/>
          <a:p>
            <a:endParaRPr lang="de-DE"/>
          </a:p>
        </p:txBody>
      </p:sp>
      <p:sp>
        <p:nvSpPr>
          <p:cNvPr id="3" name="Foliennummernplatzhalter 2">
            <a:extLst>
              <a:ext uri="{FF2B5EF4-FFF2-40B4-BE49-F238E27FC236}">
                <a16:creationId xmlns:a16="http://schemas.microsoft.com/office/drawing/2014/main" id="{9C56DDF0-2664-5BC2-9925-C56BD214EE8A}"/>
              </a:ext>
            </a:extLst>
          </p:cNvPr>
          <p:cNvSpPr>
            <a:spLocks noGrp="1"/>
          </p:cNvSpPr>
          <p:nvPr>
            <p:ph type="sldNum" sz="quarter" idx="35"/>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1882028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eam Slide 2 Pax + short bio">
    <p:spTree>
      <p:nvGrpSpPr>
        <p:cNvPr id="1" name=""/>
        <p:cNvGrpSpPr/>
        <p:nvPr/>
      </p:nvGrpSpPr>
      <p:grpSpPr>
        <a:xfrm>
          <a:off x="0" y="0"/>
          <a:ext cx="0" cy="0"/>
          <a:chOff x="0" y="0"/>
          <a:chExt cx="0" cy="0"/>
        </a:xfrm>
      </p:grpSpPr>
      <p:sp>
        <p:nvSpPr>
          <p:cNvPr id="5" name="Titel 1">
            <a:extLst>
              <a:ext uri="{FF2B5EF4-FFF2-40B4-BE49-F238E27FC236}">
                <a16:creationId xmlns:a16="http://schemas.microsoft.com/office/drawing/2014/main" id="{0C031083-D8F1-9E58-C0C3-F7518915C5B5}"/>
              </a:ext>
            </a:extLst>
          </p:cNvPr>
          <p:cNvSpPr>
            <a:spLocks noGrp="1"/>
          </p:cNvSpPr>
          <p:nvPr>
            <p:ph type="title" hasCustomPrompt="1"/>
          </p:nvPr>
        </p:nvSpPr>
        <p:spPr>
          <a:xfrm>
            <a:off x="552152" y="481977"/>
            <a:ext cx="10975452" cy="720099"/>
          </a:xfrm>
        </p:spPr>
        <p:txBody>
          <a:bodyPr anchor="t" anchorCtr="0"/>
          <a:lstStyle>
            <a:lvl1pPr>
              <a:defRPr sz="3500" baseline="0"/>
            </a:lvl1pPr>
          </a:lstStyle>
          <a:p>
            <a:r>
              <a:rPr lang="de-DE" dirty="0"/>
              <a:t>Insert Team </a:t>
            </a:r>
            <a:r>
              <a:rPr lang="de-DE" dirty="0" err="1"/>
              <a:t>titel</a:t>
            </a:r>
            <a:endParaRPr lang="de-DE" dirty="0"/>
          </a:p>
        </p:txBody>
      </p:sp>
      <p:sp>
        <p:nvSpPr>
          <p:cNvPr id="14" name="Bildplatzhalter 10">
            <a:extLst>
              <a:ext uri="{FF2B5EF4-FFF2-40B4-BE49-F238E27FC236}">
                <a16:creationId xmlns:a16="http://schemas.microsoft.com/office/drawing/2014/main" id="{DB50BD2F-DD21-92D3-9141-3EB9375F38A1}"/>
              </a:ext>
            </a:extLst>
          </p:cNvPr>
          <p:cNvSpPr>
            <a:spLocks noGrp="1"/>
          </p:cNvSpPr>
          <p:nvPr>
            <p:ph type="pic" sz="quarter" idx="26"/>
          </p:nvPr>
        </p:nvSpPr>
        <p:spPr>
          <a:xfrm>
            <a:off x="6298198" y="2577417"/>
            <a:ext cx="1980000" cy="198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15" name="Textplatzhalter 51">
            <a:extLst>
              <a:ext uri="{FF2B5EF4-FFF2-40B4-BE49-F238E27FC236}">
                <a16:creationId xmlns:a16="http://schemas.microsoft.com/office/drawing/2014/main" id="{6AB09417-2CEF-41E2-B2E0-592CA3182204}"/>
              </a:ext>
            </a:extLst>
          </p:cNvPr>
          <p:cNvSpPr>
            <a:spLocks noGrp="1"/>
          </p:cNvSpPr>
          <p:nvPr>
            <p:ph type="body" sz="quarter" idx="27" hasCustomPrompt="1"/>
          </p:nvPr>
        </p:nvSpPr>
        <p:spPr>
          <a:xfrm>
            <a:off x="8465191" y="2516457"/>
            <a:ext cx="3168000" cy="312737"/>
          </a:xfrm>
        </p:spPr>
        <p:txBody>
          <a:bodyPr bIns="0">
            <a:noAutofit/>
          </a:bodyPr>
          <a:lstStyle>
            <a:lvl1pPr marL="0" indent="0" algn="l">
              <a:buFontTx/>
              <a:buNone/>
              <a:defRPr sz="17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16" name="Textplatzhalter 53">
            <a:extLst>
              <a:ext uri="{FF2B5EF4-FFF2-40B4-BE49-F238E27FC236}">
                <a16:creationId xmlns:a16="http://schemas.microsoft.com/office/drawing/2014/main" id="{534AC3DB-E480-BE16-208C-495E9946C182}"/>
              </a:ext>
            </a:extLst>
          </p:cNvPr>
          <p:cNvSpPr>
            <a:spLocks noGrp="1"/>
          </p:cNvSpPr>
          <p:nvPr>
            <p:ph type="body" sz="quarter" idx="28" hasCustomPrompt="1"/>
          </p:nvPr>
        </p:nvSpPr>
        <p:spPr>
          <a:xfrm>
            <a:off x="8465191" y="2908216"/>
            <a:ext cx="3168000" cy="312737"/>
          </a:xfrm>
        </p:spPr>
        <p:txBody>
          <a:bodyPr tIns="0" bIns="46800">
            <a:noAutofit/>
          </a:bodyPr>
          <a:lstStyle>
            <a:lvl1pPr marL="0" indent="0" algn="l">
              <a:lnSpc>
                <a:spcPts val="1520"/>
              </a:lnSpc>
              <a:buFontTx/>
              <a:buNone/>
              <a:defRPr sz="11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a:t>
            </a:r>
            <a:r>
              <a:rPr lang="de-DE" dirty="0" err="1"/>
              <a:t>Patentattorney</a:t>
            </a:r>
            <a:endParaRPr lang="de-DE" dirty="0"/>
          </a:p>
        </p:txBody>
      </p:sp>
      <p:sp>
        <p:nvSpPr>
          <p:cNvPr id="17" name="Textplatzhalter 11">
            <a:extLst>
              <a:ext uri="{FF2B5EF4-FFF2-40B4-BE49-F238E27FC236}">
                <a16:creationId xmlns:a16="http://schemas.microsoft.com/office/drawing/2014/main" id="{C1840C34-94DA-4024-4947-2105C7D61430}"/>
              </a:ext>
            </a:extLst>
          </p:cNvPr>
          <p:cNvSpPr>
            <a:spLocks noGrp="1"/>
          </p:cNvSpPr>
          <p:nvPr>
            <p:ph type="body" sz="quarter" idx="29" hasCustomPrompt="1"/>
          </p:nvPr>
        </p:nvSpPr>
        <p:spPr>
          <a:xfrm>
            <a:off x="8465233" y="3377580"/>
            <a:ext cx="3167917" cy="1923210"/>
          </a:xfrm>
        </p:spPr>
        <p:txBody>
          <a:bodyPr>
            <a:noAutofit/>
          </a:bodyPr>
          <a:lstStyle>
            <a:lvl1pPr marL="0" indent="0">
              <a:lnSpc>
                <a:spcPts val="1500"/>
              </a:lnSpc>
              <a:buFontTx/>
              <a:buNone/>
              <a:defRPr sz="1100" b="0" i="0" baseline="0">
                <a:latin typeface="+mn-lt"/>
                <a:ea typeface="Roboto Condensed Light" panose="02000000000000000000" pitchFamily="2" charset="0"/>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pPr lvl="0"/>
            <a:r>
              <a:rPr lang="de-DE" dirty="0"/>
              <a:t>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p:txBody>
      </p:sp>
      <p:sp>
        <p:nvSpPr>
          <p:cNvPr id="18" name="Bildplatzhalter 10">
            <a:extLst>
              <a:ext uri="{FF2B5EF4-FFF2-40B4-BE49-F238E27FC236}">
                <a16:creationId xmlns:a16="http://schemas.microsoft.com/office/drawing/2014/main" id="{1B19D94F-82AD-1334-0EDF-6875214FE1B3}"/>
              </a:ext>
            </a:extLst>
          </p:cNvPr>
          <p:cNvSpPr>
            <a:spLocks noGrp="1"/>
          </p:cNvSpPr>
          <p:nvPr>
            <p:ph type="pic" sz="quarter" idx="30"/>
          </p:nvPr>
        </p:nvSpPr>
        <p:spPr>
          <a:xfrm>
            <a:off x="506998" y="2577417"/>
            <a:ext cx="1980000" cy="198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19" name="Textplatzhalter 51">
            <a:extLst>
              <a:ext uri="{FF2B5EF4-FFF2-40B4-BE49-F238E27FC236}">
                <a16:creationId xmlns:a16="http://schemas.microsoft.com/office/drawing/2014/main" id="{2F303251-9100-5740-9B40-7675B4C318FB}"/>
              </a:ext>
            </a:extLst>
          </p:cNvPr>
          <p:cNvSpPr>
            <a:spLocks noGrp="1"/>
          </p:cNvSpPr>
          <p:nvPr>
            <p:ph type="body" sz="quarter" idx="31" hasCustomPrompt="1"/>
          </p:nvPr>
        </p:nvSpPr>
        <p:spPr>
          <a:xfrm>
            <a:off x="2673991" y="2516457"/>
            <a:ext cx="3168000" cy="312737"/>
          </a:xfrm>
        </p:spPr>
        <p:txBody>
          <a:bodyPr bIns="0">
            <a:noAutofit/>
          </a:bodyPr>
          <a:lstStyle>
            <a:lvl1pPr marL="0" indent="0" algn="l">
              <a:buFontTx/>
              <a:buNone/>
              <a:defRPr sz="1700" baseline="0">
                <a:solidFill>
                  <a:schemeClr val="tx2"/>
                </a:solidFill>
                <a:latin typeface="Raleway Light" panose="020B0403030101060003" pitchFamily="34"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a:t>Titel Vorname Nachname</a:t>
            </a:r>
          </a:p>
        </p:txBody>
      </p:sp>
      <p:sp>
        <p:nvSpPr>
          <p:cNvPr id="20" name="Textplatzhalter 53">
            <a:extLst>
              <a:ext uri="{FF2B5EF4-FFF2-40B4-BE49-F238E27FC236}">
                <a16:creationId xmlns:a16="http://schemas.microsoft.com/office/drawing/2014/main" id="{4F6DF0A5-866A-6146-0238-3CF51D1C812F}"/>
              </a:ext>
            </a:extLst>
          </p:cNvPr>
          <p:cNvSpPr>
            <a:spLocks noGrp="1"/>
          </p:cNvSpPr>
          <p:nvPr>
            <p:ph type="body" sz="quarter" idx="32" hasCustomPrompt="1"/>
          </p:nvPr>
        </p:nvSpPr>
        <p:spPr>
          <a:xfrm>
            <a:off x="2673991" y="2908216"/>
            <a:ext cx="3168000" cy="312737"/>
          </a:xfrm>
        </p:spPr>
        <p:txBody>
          <a:bodyPr tIns="0" bIns="46800">
            <a:noAutofit/>
          </a:bodyPr>
          <a:lstStyle>
            <a:lvl1pPr marL="0" indent="0" algn="l">
              <a:lnSpc>
                <a:spcPts val="1520"/>
              </a:lnSpc>
              <a:buFontTx/>
              <a:buNone/>
              <a:defRPr sz="11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a:t>
            </a:r>
            <a:r>
              <a:rPr lang="de-DE" dirty="0" err="1"/>
              <a:t>Patentattorney</a:t>
            </a:r>
            <a:endParaRPr lang="de-DE" dirty="0"/>
          </a:p>
        </p:txBody>
      </p:sp>
      <p:sp>
        <p:nvSpPr>
          <p:cNvPr id="21" name="Textplatzhalter 11">
            <a:extLst>
              <a:ext uri="{FF2B5EF4-FFF2-40B4-BE49-F238E27FC236}">
                <a16:creationId xmlns:a16="http://schemas.microsoft.com/office/drawing/2014/main" id="{0C40A05C-607F-587C-88B2-5CD08FED6B2F}"/>
              </a:ext>
            </a:extLst>
          </p:cNvPr>
          <p:cNvSpPr>
            <a:spLocks noGrp="1"/>
          </p:cNvSpPr>
          <p:nvPr>
            <p:ph type="body" sz="quarter" idx="33" hasCustomPrompt="1"/>
          </p:nvPr>
        </p:nvSpPr>
        <p:spPr>
          <a:xfrm>
            <a:off x="2674033" y="3377580"/>
            <a:ext cx="3167917" cy="1923210"/>
          </a:xfrm>
        </p:spPr>
        <p:txBody>
          <a:bodyPr>
            <a:noAutofit/>
          </a:bodyPr>
          <a:lstStyle>
            <a:lvl1pPr marL="0" indent="0">
              <a:lnSpc>
                <a:spcPts val="1500"/>
              </a:lnSpc>
              <a:buFontTx/>
              <a:buNone/>
              <a:defRPr sz="1100" b="0" i="0" baseline="0">
                <a:latin typeface="+mn-lt"/>
                <a:ea typeface="Roboto Condensed Light" panose="02000000000000000000" pitchFamily="2" charset="0"/>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r>
              <a:rPr lang="de-DE" dirty="0"/>
              <a:t>, </a:t>
            </a:r>
            <a:r>
              <a:rPr lang="de-DE" dirty="0" err="1"/>
              <a:t>consetetur</a:t>
            </a:r>
            <a:r>
              <a:rPr lang="de-DE" dirty="0"/>
              <a:t> </a:t>
            </a:r>
            <a:r>
              <a:rPr lang="de-DE" dirty="0" err="1"/>
              <a:t>sadipscing</a:t>
            </a:r>
            <a:r>
              <a:rPr lang="de-DE" dirty="0"/>
              <a:t> </a:t>
            </a:r>
            <a:r>
              <a:rPr lang="de-DE" dirty="0" err="1"/>
              <a:t>elitr</a:t>
            </a:r>
            <a:r>
              <a:rPr lang="de-DE" dirty="0"/>
              <a:t>, sed </a:t>
            </a:r>
            <a:r>
              <a:rPr lang="de-DE" dirty="0" err="1"/>
              <a:t>diam</a:t>
            </a:r>
            <a:r>
              <a:rPr lang="de-DE" dirty="0"/>
              <a:t> </a:t>
            </a:r>
            <a:r>
              <a:rPr lang="de-DE" dirty="0" err="1"/>
              <a:t>nonumy</a:t>
            </a:r>
            <a:r>
              <a:rPr lang="de-DE" dirty="0"/>
              <a:t> </a:t>
            </a:r>
            <a:r>
              <a:rPr lang="de-DE" dirty="0" err="1"/>
              <a:t>eirmod</a:t>
            </a:r>
            <a:r>
              <a:rPr lang="de-DE" dirty="0"/>
              <a:t> </a:t>
            </a:r>
            <a:r>
              <a:rPr lang="de-DE" dirty="0" err="1"/>
              <a:t>tempor</a:t>
            </a:r>
            <a:r>
              <a:rPr lang="de-DE" dirty="0"/>
              <a:t> </a:t>
            </a:r>
            <a:r>
              <a:rPr lang="de-DE" dirty="0" err="1"/>
              <a:t>invidunt</a:t>
            </a:r>
            <a:r>
              <a:rPr lang="de-DE" dirty="0"/>
              <a:t> </a:t>
            </a:r>
            <a:r>
              <a:rPr lang="de-DE" dirty="0" err="1"/>
              <a:t>ut</a:t>
            </a:r>
            <a:r>
              <a:rPr lang="de-DE" dirty="0"/>
              <a:t> </a:t>
            </a:r>
            <a:r>
              <a:rPr lang="de-DE" dirty="0" err="1"/>
              <a:t>labore</a:t>
            </a:r>
            <a:r>
              <a:rPr lang="de-DE" dirty="0"/>
              <a:t> et </a:t>
            </a:r>
            <a:r>
              <a:rPr lang="de-DE" dirty="0" err="1"/>
              <a:t>dolore</a:t>
            </a:r>
            <a:r>
              <a:rPr lang="de-DE" dirty="0"/>
              <a:t> magna </a:t>
            </a:r>
            <a:r>
              <a:rPr lang="de-DE" dirty="0" err="1"/>
              <a:t>aliquyam</a:t>
            </a:r>
            <a:r>
              <a:rPr lang="de-DE" dirty="0"/>
              <a:t> erat, sed </a:t>
            </a:r>
            <a:r>
              <a:rPr lang="de-DE" dirty="0" err="1"/>
              <a:t>diam</a:t>
            </a:r>
            <a:r>
              <a:rPr lang="de-DE" dirty="0"/>
              <a:t> </a:t>
            </a:r>
            <a:r>
              <a:rPr lang="de-DE" dirty="0" err="1"/>
              <a:t>voluptua</a:t>
            </a:r>
            <a:r>
              <a:rPr lang="de-DE" dirty="0"/>
              <a:t>. </a:t>
            </a:r>
          </a:p>
          <a:p>
            <a:pPr lvl="0"/>
            <a:r>
              <a:rPr lang="de-DE" dirty="0"/>
              <a:t>At </a:t>
            </a:r>
            <a:r>
              <a:rPr lang="de-DE" dirty="0" err="1"/>
              <a:t>vero</a:t>
            </a:r>
            <a:r>
              <a:rPr lang="de-DE" dirty="0"/>
              <a:t> </a:t>
            </a:r>
            <a:r>
              <a:rPr lang="de-DE" dirty="0" err="1"/>
              <a:t>eos</a:t>
            </a:r>
            <a:r>
              <a:rPr lang="de-DE" dirty="0"/>
              <a:t> et </a:t>
            </a:r>
            <a:r>
              <a:rPr lang="de-DE" dirty="0" err="1"/>
              <a:t>accusam</a:t>
            </a:r>
            <a:r>
              <a:rPr lang="de-DE" dirty="0"/>
              <a:t> et </a:t>
            </a:r>
            <a:r>
              <a:rPr lang="de-DE" dirty="0" err="1"/>
              <a:t>justo</a:t>
            </a:r>
            <a:r>
              <a:rPr lang="de-DE" dirty="0"/>
              <a:t> </a:t>
            </a:r>
            <a:r>
              <a:rPr lang="de-DE" dirty="0" err="1"/>
              <a:t>duo</a:t>
            </a:r>
            <a:r>
              <a:rPr lang="de-DE" dirty="0"/>
              <a:t> </a:t>
            </a:r>
            <a:r>
              <a:rPr lang="de-DE" dirty="0" err="1"/>
              <a:t>dolores</a:t>
            </a:r>
            <a:r>
              <a:rPr lang="de-DE" dirty="0"/>
              <a:t> et </a:t>
            </a:r>
            <a:r>
              <a:rPr lang="de-DE" dirty="0" err="1"/>
              <a:t>ea</a:t>
            </a:r>
            <a:r>
              <a:rPr lang="de-DE" dirty="0"/>
              <a:t> </a:t>
            </a:r>
            <a:r>
              <a:rPr lang="de-DE" dirty="0" err="1"/>
              <a:t>rebum</a:t>
            </a:r>
            <a:r>
              <a:rPr lang="de-DE" dirty="0"/>
              <a:t>. Stet </a:t>
            </a:r>
            <a:r>
              <a:rPr lang="de-DE" dirty="0" err="1"/>
              <a:t>clita</a:t>
            </a:r>
            <a:r>
              <a:rPr lang="de-DE" dirty="0"/>
              <a:t> </a:t>
            </a:r>
            <a:r>
              <a:rPr lang="de-DE" dirty="0" err="1"/>
              <a:t>kasd</a:t>
            </a:r>
            <a:r>
              <a:rPr lang="de-DE" dirty="0"/>
              <a:t> </a:t>
            </a:r>
            <a:r>
              <a:rPr lang="de-DE" dirty="0" err="1"/>
              <a:t>gubergren</a:t>
            </a:r>
            <a:r>
              <a:rPr lang="de-DE" dirty="0"/>
              <a:t>, </a:t>
            </a:r>
            <a:r>
              <a:rPr lang="de-DE" dirty="0" err="1"/>
              <a:t>no</a:t>
            </a:r>
            <a:r>
              <a:rPr lang="de-DE" dirty="0"/>
              <a:t> </a:t>
            </a:r>
            <a:r>
              <a:rPr lang="de-DE" dirty="0" err="1"/>
              <a:t>sea</a:t>
            </a:r>
            <a:r>
              <a:rPr lang="de-DE" dirty="0"/>
              <a:t> </a:t>
            </a:r>
            <a:r>
              <a:rPr lang="de-DE" dirty="0" err="1"/>
              <a:t>takimata</a:t>
            </a:r>
            <a:r>
              <a:rPr lang="de-DE" dirty="0"/>
              <a:t> sanctus </a:t>
            </a:r>
            <a:r>
              <a:rPr lang="de-DE" dirty="0" err="1"/>
              <a:t>est</a:t>
            </a:r>
            <a:r>
              <a:rPr lang="de-DE" dirty="0"/>
              <a:t> </a:t>
            </a:r>
            <a:r>
              <a:rPr lang="de-DE" dirty="0" err="1"/>
              <a:t>Lorem</a:t>
            </a:r>
            <a:r>
              <a:rPr lang="de-DE" dirty="0"/>
              <a:t> </a:t>
            </a:r>
            <a:r>
              <a:rPr lang="de-DE" dirty="0" err="1"/>
              <a:t>ipsum</a:t>
            </a:r>
            <a:r>
              <a:rPr lang="de-DE" dirty="0"/>
              <a:t> </a:t>
            </a:r>
            <a:r>
              <a:rPr lang="de-DE" dirty="0" err="1"/>
              <a:t>dolor</a:t>
            </a:r>
            <a:r>
              <a:rPr lang="de-DE" dirty="0"/>
              <a:t> </a:t>
            </a:r>
            <a:r>
              <a:rPr lang="de-DE" dirty="0" err="1"/>
              <a:t>sit</a:t>
            </a:r>
            <a:r>
              <a:rPr lang="de-DE" dirty="0"/>
              <a:t> </a:t>
            </a:r>
            <a:r>
              <a:rPr lang="de-DE" dirty="0" err="1"/>
              <a:t>amet</a:t>
            </a:r>
            <a:endParaRPr lang="de-DE" dirty="0"/>
          </a:p>
        </p:txBody>
      </p:sp>
      <p:sp>
        <p:nvSpPr>
          <p:cNvPr id="2" name="Fußzeilenplatzhalter 1">
            <a:extLst>
              <a:ext uri="{FF2B5EF4-FFF2-40B4-BE49-F238E27FC236}">
                <a16:creationId xmlns:a16="http://schemas.microsoft.com/office/drawing/2014/main" id="{4BC985C2-3F49-E03B-687B-C396724CFEF1}"/>
              </a:ext>
            </a:extLst>
          </p:cNvPr>
          <p:cNvSpPr>
            <a:spLocks noGrp="1"/>
          </p:cNvSpPr>
          <p:nvPr>
            <p:ph type="ftr" sz="quarter" idx="34"/>
          </p:nvPr>
        </p:nvSpPr>
        <p:spPr/>
        <p:txBody>
          <a:bodyPr/>
          <a:lstStyle/>
          <a:p>
            <a:endParaRPr lang="de-DE"/>
          </a:p>
        </p:txBody>
      </p:sp>
      <p:sp>
        <p:nvSpPr>
          <p:cNvPr id="3" name="Foliennummernplatzhalter 2">
            <a:extLst>
              <a:ext uri="{FF2B5EF4-FFF2-40B4-BE49-F238E27FC236}">
                <a16:creationId xmlns:a16="http://schemas.microsoft.com/office/drawing/2014/main" id="{2F4D0914-45F8-D75F-0F9F-C16D45772F93}"/>
              </a:ext>
            </a:extLst>
          </p:cNvPr>
          <p:cNvSpPr>
            <a:spLocks noGrp="1"/>
          </p:cNvSpPr>
          <p:nvPr>
            <p:ph type="sldNum" sz="quarter" idx="35"/>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26292640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eam Single">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344BDB51-8A6D-F350-A494-F101037F709A}"/>
              </a:ext>
            </a:extLst>
          </p:cNvPr>
          <p:cNvSpPr/>
          <p:nvPr/>
        </p:nvSpPr>
        <p:spPr>
          <a:xfrm>
            <a:off x="8348189" y="2270498"/>
            <a:ext cx="3308648" cy="413151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lIns="180000" rtlCol="0" anchor="ctr"/>
          <a:lstStyle/>
          <a:p>
            <a:pPr algn="ctr"/>
            <a:endParaRPr lang="de-DE"/>
          </a:p>
        </p:txBody>
      </p:sp>
      <p:sp>
        <p:nvSpPr>
          <p:cNvPr id="20" name="Textplatzhalter 53">
            <a:extLst>
              <a:ext uri="{FF2B5EF4-FFF2-40B4-BE49-F238E27FC236}">
                <a16:creationId xmlns:a16="http://schemas.microsoft.com/office/drawing/2014/main" id="{4F6DF0A5-866A-6146-0238-3CF51D1C812F}"/>
              </a:ext>
            </a:extLst>
          </p:cNvPr>
          <p:cNvSpPr>
            <a:spLocks noGrp="1"/>
          </p:cNvSpPr>
          <p:nvPr>
            <p:ph type="body" sz="quarter" idx="32" hasCustomPrompt="1"/>
          </p:nvPr>
        </p:nvSpPr>
        <p:spPr>
          <a:xfrm>
            <a:off x="4433012" y="1250629"/>
            <a:ext cx="7225892" cy="344011"/>
          </a:xfrm>
        </p:spPr>
        <p:txBody>
          <a:bodyPr tIns="0" bIns="46800">
            <a:noAutofit/>
          </a:bodyPr>
          <a:lstStyle>
            <a:lvl1pPr marL="0" indent="0" algn="l">
              <a:lnSpc>
                <a:spcPts val="2220"/>
              </a:lnSpc>
              <a:buFontTx/>
              <a:buNone/>
              <a:defRPr sz="14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5" name="Titel 1">
            <a:extLst>
              <a:ext uri="{FF2B5EF4-FFF2-40B4-BE49-F238E27FC236}">
                <a16:creationId xmlns:a16="http://schemas.microsoft.com/office/drawing/2014/main" id="{0C031083-D8F1-9E58-C0C3-F7518915C5B5}"/>
              </a:ext>
            </a:extLst>
          </p:cNvPr>
          <p:cNvSpPr>
            <a:spLocks noGrp="1"/>
          </p:cNvSpPr>
          <p:nvPr>
            <p:ph type="title" hasCustomPrompt="1"/>
          </p:nvPr>
        </p:nvSpPr>
        <p:spPr>
          <a:xfrm>
            <a:off x="4433012" y="654133"/>
            <a:ext cx="7225892" cy="720099"/>
          </a:xfrm>
        </p:spPr>
        <p:txBody>
          <a:bodyPr anchor="t" anchorCtr="0"/>
          <a:lstStyle>
            <a:lvl1pPr>
              <a:defRPr sz="3000" spc="200" baseline="0"/>
            </a:lvl1pPr>
          </a:lstStyle>
          <a:p>
            <a:r>
              <a:rPr lang="de-DE" dirty="0"/>
              <a:t>Titel Vorname Nachname</a:t>
            </a:r>
          </a:p>
        </p:txBody>
      </p:sp>
      <p:sp>
        <p:nvSpPr>
          <p:cNvPr id="21" name="Textplatzhalter 11">
            <a:extLst>
              <a:ext uri="{FF2B5EF4-FFF2-40B4-BE49-F238E27FC236}">
                <a16:creationId xmlns:a16="http://schemas.microsoft.com/office/drawing/2014/main" id="{0C40A05C-607F-587C-88B2-5CD08FED6B2F}"/>
              </a:ext>
            </a:extLst>
          </p:cNvPr>
          <p:cNvSpPr>
            <a:spLocks noGrp="1"/>
          </p:cNvSpPr>
          <p:nvPr>
            <p:ph type="body" sz="quarter" idx="33" hasCustomPrompt="1"/>
          </p:nvPr>
        </p:nvSpPr>
        <p:spPr>
          <a:xfrm>
            <a:off x="4433012" y="2660476"/>
            <a:ext cx="3600000" cy="3741529"/>
          </a:xfrm>
        </p:spPr>
        <p:txBody>
          <a:bodyPr wrap="square" lIns="90000">
            <a:noAutofit/>
          </a:bodyPr>
          <a:lstStyle>
            <a:lvl1pPr marL="0" indent="0">
              <a:lnSpc>
                <a:spcPts val="1600"/>
              </a:lnSpc>
              <a:buFontTx/>
              <a:buNone/>
              <a:defRPr sz="1200" b="0" i="0" baseline="0">
                <a:latin typeface="+mn-lt"/>
                <a:ea typeface="Roboto Condensed Light" panose="02000000000000000000" pitchFamily="2" charset="0"/>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Insert </a:t>
            </a:r>
            <a:r>
              <a:rPr lang="de-DE" dirty="0" err="1"/>
              <a:t>short</a:t>
            </a:r>
            <a:r>
              <a:rPr lang="de-DE" dirty="0"/>
              <a:t> </a:t>
            </a:r>
            <a:r>
              <a:rPr lang="de-DE" dirty="0" err="1"/>
              <a:t>bio</a:t>
            </a:r>
            <a:r>
              <a:rPr lang="de-DE" dirty="0"/>
              <a:t>, max. 800 </a:t>
            </a:r>
            <a:r>
              <a:rPr lang="de-DE" dirty="0" err="1"/>
              <a:t>characters</a:t>
            </a:r>
            <a:endParaRPr lang="de-DE" dirty="0"/>
          </a:p>
        </p:txBody>
      </p:sp>
      <p:sp>
        <p:nvSpPr>
          <p:cNvPr id="23" name="Textfeld 22">
            <a:extLst>
              <a:ext uri="{FF2B5EF4-FFF2-40B4-BE49-F238E27FC236}">
                <a16:creationId xmlns:a16="http://schemas.microsoft.com/office/drawing/2014/main" id="{215E02CB-A5CE-0DA3-369A-BCD542481C0A}"/>
              </a:ext>
            </a:extLst>
          </p:cNvPr>
          <p:cNvSpPr txBox="1"/>
          <p:nvPr/>
        </p:nvSpPr>
        <p:spPr>
          <a:xfrm>
            <a:off x="4433012" y="2273132"/>
            <a:ext cx="3308648" cy="430887"/>
          </a:xfrm>
          <a:prstGeom prst="rect">
            <a:avLst/>
          </a:prstGeom>
          <a:noFill/>
        </p:spPr>
        <p:txBody>
          <a:bodyPr wrap="square" lIns="90000" rtlCol="0">
            <a:noAutofit/>
          </a:bodyPr>
          <a:lstStyle/>
          <a:p>
            <a:r>
              <a:rPr lang="de-DE" sz="2000" cap="all" spc="150" baseline="0" dirty="0">
                <a:latin typeface="+mj-lt"/>
              </a:rPr>
              <a:t>Expertise</a:t>
            </a:r>
          </a:p>
        </p:txBody>
      </p:sp>
      <p:sp>
        <p:nvSpPr>
          <p:cNvPr id="31" name="Bildplatzhalter 10">
            <a:extLst>
              <a:ext uri="{FF2B5EF4-FFF2-40B4-BE49-F238E27FC236}">
                <a16:creationId xmlns:a16="http://schemas.microsoft.com/office/drawing/2014/main" id="{0BE18433-54CE-B9C0-FBB2-45F113C7648D}"/>
              </a:ext>
            </a:extLst>
          </p:cNvPr>
          <p:cNvSpPr>
            <a:spLocks noGrp="1"/>
          </p:cNvSpPr>
          <p:nvPr>
            <p:ph type="pic" sz="quarter" idx="30"/>
          </p:nvPr>
        </p:nvSpPr>
        <p:spPr>
          <a:xfrm>
            <a:off x="321439" y="443623"/>
            <a:ext cx="3600000" cy="360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35" name="Textplatzhalter 34">
            <a:extLst>
              <a:ext uri="{FF2B5EF4-FFF2-40B4-BE49-F238E27FC236}">
                <a16:creationId xmlns:a16="http://schemas.microsoft.com/office/drawing/2014/main" id="{D472727D-43CA-7F96-F296-68AF59BE3859}"/>
              </a:ext>
            </a:extLst>
          </p:cNvPr>
          <p:cNvSpPr>
            <a:spLocks noGrp="1"/>
          </p:cNvSpPr>
          <p:nvPr>
            <p:ph type="body" sz="quarter" idx="37" hasCustomPrompt="1"/>
          </p:nvPr>
        </p:nvSpPr>
        <p:spPr>
          <a:xfrm>
            <a:off x="988776" y="4442097"/>
            <a:ext cx="2682565" cy="344010"/>
          </a:xfrm>
        </p:spPr>
        <p:txBody>
          <a:bodyPr lIns="0" tIns="0" rIns="0" bIns="0" anchor="ctr" anchorCtr="0">
            <a:noAutofit/>
          </a:bodyPr>
          <a:lstStyle>
            <a:lvl1pPr marL="0" indent="0">
              <a:buFontTx/>
              <a:buNone/>
              <a:defRPr sz="1300" baseline="0">
                <a:latin typeface="+mn-lt"/>
              </a:defRPr>
            </a:lvl1pPr>
            <a:lvl2pPr marL="457200" indent="0">
              <a:buFontTx/>
              <a:buNone/>
              <a:defRPr sz="1300" baseline="0">
                <a:latin typeface="+mn-lt"/>
              </a:defRPr>
            </a:lvl2pPr>
            <a:lvl3pPr marL="914400" indent="0">
              <a:buFontTx/>
              <a:buNone/>
              <a:defRPr sz="1300" baseline="0">
                <a:latin typeface="+mn-lt"/>
              </a:defRPr>
            </a:lvl3pPr>
            <a:lvl4pPr marL="1371600" indent="0">
              <a:buFontTx/>
              <a:buNone/>
              <a:defRPr sz="1300" baseline="0">
                <a:latin typeface="+mn-lt"/>
              </a:defRPr>
            </a:lvl4pPr>
            <a:lvl5pPr marL="1828800" indent="0">
              <a:buFontTx/>
              <a:buNone/>
              <a:defRPr sz="1300" baseline="0">
                <a:latin typeface="+mn-lt"/>
              </a:defRPr>
            </a:lvl5pPr>
          </a:lstStyle>
          <a:p>
            <a:pPr lvl="0"/>
            <a:r>
              <a:rPr lang="de-DE" dirty="0" err="1"/>
              <a:t>name@grunecker.de</a:t>
            </a:r>
            <a:endParaRPr lang="de-DE" dirty="0"/>
          </a:p>
        </p:txBody>
      </p:sp>
      <p:sp>
        <p:nvSpPr>
          <p:cNvPr id="37" name="Textplatzhalter 34">
            <a:extLst>
              <a:ext uri="{FF2B5EF4-FFF2-40B4-BE49-F238E27FC236}">
                <a16:creationId xmlns:a16="http://schemas.microsoft.com/office/drawing/2014/main" id="{FC90A9E7-2FF4-1754-D5FA-B521F097A849}"/>
              </a:ext>
            </a:extLst>
          </p:cNvPr>
          <p:cNvSpPr>
            <a:spLocks noGrp="1"/>
          </p:cNvSpPr>
          <p:nvPr>
            <p:ph type="body" sz="quarter" idx="38" hasCustomPrompt="1"/>
          </p:nvPr>
        </p:nvSpPr>
        <p:spPr>
          <a:xfrm>
            <a:off x="988776" y="4925560"/>
            <a:ext cx="2682565" cy="344010"/>
          </a:xfrm>
        </p:spPr>
        <p:txBody>
          <a:bodyPr lIns="0" tIns="0" rIns="0" bIns="0" anchor="ctr" anchorCtr="0">
            <a:noAutofit/>
          </a:bodyPr>
          <a:lstStyle>
            <a:lvl1pPr marL="0" indent="0">
              <a:buFontTx/>
              <a:buNone/>
              <a:defRPr sz="1300" baseline="0">
                <a:latin typeface="+mn-lt"/>
              </a:defRPr>
            </a:lvl1pPr>
            <a:lvl2pPr marL="457200" indent="0">
              <a:buFontTx/>
              <a:buNone/>
              <a:defRPr sz="1300" baseline="0">
                <a:latin typeface="+mn-lt"/>
              </a:defRPr>
            </a:lvl2pPr>
            <a:lvl3pPr marL="914400" indent="0">
              <a:buFontTx/>
              <a:buNone/>
              <a:defRPr sz="1300" baseline="0">
                <a:latin typeface="+mn-lt"/>
              </a:defRPr>
            </a:lvl3pPr>
            <a:lvl4pPr marL="1371600" indent="0">
              <a:buFontTx/>
              <a:buNone/>
              <a:defRPr sz="1300" baseline="0">
                <a:latin typeface="+mn-lt"/>
              </a:defRPr>
            </a:lvl4pPr>
            <a:lvl5pPr marL="1828800" indent="0">
              <a:buFontTx/>
              <a:buNone/>
              <a:defRPr sz="1300" baseline="0">
                <a:latin typeface="+mn-lt"/>
              </a:defRPr>
            </a:lvl5pPr>
          </a:lstStyle>
          <a:p>
            <a:pPr lvl="0"/>
            <a:r>
              <a:rPr lang="de-DE" dirty="0"/>
              <a:t>Insert </a:t>
            </a:r>
            <a:r>
              <a:rPr lang="de-DE" dirty="0" err="1"/>
              <a:t>phone</a:t>
            </a:r>
            <a:r>
              <a:rPr lang="de-DE" dirty="0"/>
              <a:t> </a:t>
            </a:r>
            <a:r>
              <a:rPr lang="de-DE" dirty="0" err="1"/>
              <a:t>number</a:t>
            </a:r>
            <a:endParaRPr lang="de-DE" dirty="0"/>
          </a:p>
        </p:txBody>
      </p:sp>
      <p:pic>
        <p:nvPicPr>
          <p:cNvPr id="43" name="Grafik 42">
            <a:extLst>
              <a:ext uri="{FF2B5EF4-FFF2-40B4-BE49-F238E27FC236}">
                <a16:creationId xmlns:a16="http://schemas.microsoft.com/office/drawing/2014/main" id="{A625D7B2-F0A3-EB89-BAFE-2EC7AFBF129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29392" y="4570193"/>
            <a:ext cx="244591" cy="182628"/>
          </a:xfrm>
          <a:prstGeom prst="rect">
            <a:avLst/>
          </a:prstGeom>
        </p:spPr>
      </p:pic>
      <p:pic>
        <p:nvPicPr>
          <p:cNvPr id="45" name="Grafik 44">
            <a:extLst>
              <a:ext uri="{FF2B5EF4-FFF2-40B4-BE49-F238E27FC236}">
                <a16:creationId xmlns:a16="http://schemas.microsoft.com/office/drawing/2014/main" id="{B0052BA5-6C9E-A0FF-FBBF-13774788C88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9778" y="4997191"/>
            <a:ext cx="245570" cy="245570"/>
          </a:xfrm>
          <a:prstGeom prst="rect">
            <a:avLst/>
          </a:prstGeom>
        </p:spPr>
      </p:pic>
      <p:cxnSp>
        <p:nvCxnSpPr>
          <p:cNvPr id="47" name="Gerade Verbindung 46">
            <a:extLst>
              <a:ext uri="{FF2B5EF4-FFF2-40B4-BE49-F238E27FC236}">
                <a16:creationId xmlns:a16="http://schemas.microsoft.com/office/drawing/2014/main" id="{DA3E63A8-F103-D505-9ED4-1ABA1EEFF8E8}"/>
              </a:ext>
            </a:extLst>
          </p:cNvPr>
          <p:cNvCxnSpPr/>
          <p:nvPr/>
        </p:nvCxnSpPr>
        <p:spPr>
          <a:xfrm>
            <a:off x="4433011" y="1886725"/>
            <a:ext cx="7225891"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 name="Textplatzhalter 34">
            <a:extLst>
              <a:ext uri="{FF2B5EF4-FFF2-40B4-BE49-F238E27FC236}">
                <a16:creationId xmlns:a16="http://schemas.microsoft.com/office/drawing/2014/main" id="{3A5B7265-DCCC-A6E6-44C9-1E84D9D907C8}"/>
              </a:ext>
            </a:extLst>
          </p:cNvPr>
          <p:cNvSpPr>
            <a:spLocks noGrp="1"/>
          </p:cNvSpPr>
          <p:nvPr>
            <p:ph type="body" sz="quarter" idx="39" hasCustomPrompt="1"/>
          </p:nvPr>
        </p:nvSpPr>
        <p:spPr>
          <a:xfrm>
            <a:off x="988776" y="5409023"/>
            <a:ext cx="2682565" cy="344010"/>
          </a:xfrm>
        </p:spPr>
        <p:txBody>
          <a:bodyPr lIns="0" tIns="0" rIns="0" bIns="0" anchor="ctr" anchorCtr="0">
            <a:noAutofit/>
          </a:bodyPr>
          <a:lstStyle>
            <a:lvl1pPr marL="0" indent="0">
              <a:buFontTx/>
              <a:buNone/>
              <a:defRPr sz="1300" baseline="0">
                <a:latin typeface="+mn-lt"/>
              </a:defRPr>
            </a:lvl1pPr>
            <a:lvl2pPr marL="457200" indent="0">
              <a:buFontTx/>
              <a:buNone/>
              <a:defRPr sz="1300" baseline="0">
                <a:latin typeface="+mn-lt"/>
              </a:defRPr>
            </a:lvl2pPr>
            <a:lvl3pPr marL="914400" indent="0">
              <a:buFontTx/>
              <a:buNone/>
              <a:defRPr sz="1300" baseline="0">
                <a:latin typeface="+mn-lt"/>
              </a:defRPr>
            </a:lvl3pPr>
            <a:lvl4pPr marL="1371600" indent="0">
              <a:buFontTx/>
              <a:buNone/>
              <a:defRPr sz="1300" baseline="0">
                <a:latin typeface="+mn-lt"/>
              </a:defRPr>
            </a:lvl4pPr>
            <a:lvl5pPr marL="1828800" indent="0">
              <a:buFontTx/>
              <a:buNone/>
              <a:defRPr sz="1300" baseline="0">
                <a:latin typeface="+mn-lt"/>
              </a:defRPr>
            </a:lvl5pPr>
          </a:lstStyle>
          <a:p>
            <a:pPr lvl="0"/>
            <a:r>
              <a:rPr lang="de-DE" dirty="0"/>
              <a:t>Insert </a:t>
            </a:r>
            <a:r>
              <a:rPr lang="de-DE" dirty="0" err="1"/>
              <a:t>language</a:t>
            </a:r>
            <a:endParaRPr lang="de-DE" dirty="0"/>
          </a:p>
        </p:txBody>
      </p:sp>
      <p:pic>
        <p:nvPicPr>
          <p:cNvPr id="9" name="Grafik 8">
            <a:extLst>
              <a:ext uri="{FF2B5EF4-FFF2-40B4-BE49-F238E27FC236}">
                <a16:creationId xmlns:a16="http://schemas.microsoft.com/office/drawing/2014/main" id="{C2207E8F-57EE-B4DD-9084-236E3E38518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29778" y="5495388"/>
            <a:ext cx="245570" cy="216101"/>
          </a:xfrm>
          <a:prstGeom prst="rect">
            <a:avLst/>
          </a:prstGeom>
        </p:spPr>
      </p:pic>
      <p:sp>
        <p:nvSpPr>
          <p:cNvPr id="10" name="Textplatzhalter 34">
            <a:extLst>
              <a:ext uri="{FF2B5EF4-FFF2-40B4-BE49-F238E27FC236}">
                <a16:creationId xmlns:a16="http://schemas.microsoft.com/office/drawing/2014/main" id="{30F1C043-F05B-DDAD-9D29-93AE0B86E9F2}"/>
              </a:ext>
            </a:extLst>
          </p:cNvPr>
          <p:cNvSpPr>
            <a:spLocks noGrp="1"/>
          </p:cNvSpPr>
          <p:nvPr>
            <p:ph type="body" sz="quarter" idx="40" hasCustomPrompt="1"/>
          </p:nvPr>
        </p:nvSpPr>
        <p:spPr>
          <a:xfrm>
            <a:off x="988776" y="5892991"/>
            <a:ext cx="2682565" cy="344010"/>
          </a:xfrm>
        </p:spPr>
        <p:txBody>
          <a:bodyPr lIns="0" tIns="0" rIns="0" bIns="0" anchor="ctr" anchorCtr="0">
            <a:noAutofit/>
          </a:bodyPr>
          <a:lstStyle>
            <a:lvl1pPr marL="0" indent="0">
              <a:buFontTx/>
              <a:buNone/>
              <a:defRPr sz="1300" baseline="0">
                <a:latin typeface="+mn-lt"/>
              </a:defRPr>
            </a:lvl1pPr>
            <a:lvl2pPr marL="457200" indent="0">
              <a:buFontTx/>
              <a:buNone/>
              <a:defRPr sz="1300" baseline="0">
                <a:latin typeface="+mn-lt"/>
              </a:defRPr>
            </a:lvl2pPr>
            <a:lvl3pPr marL="914400" indent="0">
              <a:buFontTx/>
              <a:buNone/>
              <a:defRPr sz="1300" baseline="0">
                <a:latin typeface="+mn-lt"/>
              </a:defRPr>
            </a:lvl3pPr>
            <a:lvl4pPr marL="1371600" indent="0">
              <a:buFontTx/>
              <a:buNone/>
              <a:defRPr sz="1300" baseline="0">
                <a:latin typeface="+mn-lt"/>
              </a:defRPr>
            </a:lvl4pPr>
            <a:lvl5pPr marL="1828800" indent="0">
              <a:buFontTx/>
              <a:buNone/>
              <a:defRPr sz="1300" baseline="0">
                <a:latin typeface="+mn-lt"/>
              </a:defRPr>
            </a:lvl5pPr>
          </a:lstStyle>
          <a:p>
            <a:pPr lvl="0"/>
            <a:r>
              <a:rPr lang="de-DE" dirty="0"/>
              <a:t>Insert </a:t>
            </a:r>
            <a:r>
              <a:rPr lang="de-DE" dirty="0" err="1"/>
              <a:t>office</a:t>
            </a:r>
            <a:endParaRPr lang="de-DE" dirty="0"/>
          </a:p>
        </p:txBody>
      </p:sp>
      <p:pic>
        <p:nvPicPr>
          <p:cNvPr id="11" name="Grafik 10">
            <a:extLst>
              <a:ext uri="{FF2B5EF4-FFF2-40B4-BE49-F238E27FC236}">
                <a16:creationId xmlns:a16="http://schemas.microsoft.com/office/drawing/2014/main" id="{F738AAEB-6E1A-B7E3-4822-E27E1B53F615}"/>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67432" y="5964622"/>
            <a:ext cx="170261" cy="245570"/>
          </a:xfrm>
          <a:prstGeom prst="rect">
            <a:avLst/>
          </a:prstGeom>
        </p:spPr>
      </p:pic>
      <p:sp>
        <p:nvSpPr>
          <p:cNvPr id="16" name="Textplatzhalter 15">
            <a:extLst>
              <a:ext uri="{FF2B5EF4-FFF2-40B4-BE49-F238E27FC236}">
                <a16:creationId xmlns:a16="http://schemas.microsoft.com/office/drawing/2014/main" id="{CFBDF1F9-7551-1340-6C83-0EDB7FD55363}"/>
              </a:ext>
            </a:extLst>
          </p:cNvPr>
          <p:cNvSpPr>
            <a:spLocks noGrp="1"/>
          </p:cNvSpPr>
          <p:nvPr>
            <p:ph type="body" sz="quarter" idx="41" hasCustomPrompt="1"/>
          </p:nvPr>
        </p:nvSpPr>
        <p:spPr>
          <a:xfrm>
            <a:off x="8348663" y="2856419"/>
            <a:ext cx="3308350" cy="1360758"/>
          </a:xfrm>
        </p:spPr>
        <p:txBody>
          <a:bodyPr lIns="216000">
            <a:normAutofit/>
          </a:bodyPr>
          <a:lstStyle>
            <a:lvl1pPr marL="0" indent="0">
              <a:lnSpc>
                <a:spcPts val="1740"/>
              </a:lnSpc>
              <a:spcBef>
                <a:spcPts val="500"/>
              </a:spcBef>
              <a:buClr>
                <a:schemeClr val="bg1"/>
              </a:buClr>
              <a:buSzPct val="110000"/>
              <a:buNone/>
              <a:defRPr sz="1200" baseline="0">
                <a:solidFill>
                  <a:schemeClr val="bg1"/>
                </a:solidFill>
                <a:latin typeface="+mn-lt"/>
              </a:defRPr>
            </a:lvl1pPr>
          </a:lstStyle>
          <a:p>
            <a:pPr marL="228600" marR="0" lvl="0" indent="-228600" algn="l" defTabSz="914400" rtl="0" eaLnBrk="1" fontAlgn="auto" latinLnBrk="0" hangingPunct="1">
              <a:lnSpc>
                <a:spcPct val="150000"/>
              </a:lnSpc>
              <a:spcBef>
                <a:spcPts val="1000"/>
              </a:spcBef>
              <a:spcAft>
                <a:spcPts val="0"/>
              </a:spcAft>
              <a:buClr>
                <a:schemeClr val="tx2"/>
              </a:buClr>
              <a:buSzTx/>
              <a:buFont typeface="Arial" panose="020B0604020202020204" pitchFamily="34" charset="0"/>
              <a:buChar char="•"/>
              <a:tabLst/>
              <a:defRPr/>
            </a:pPr>
            <a:r>
              <a:rPr lang="de-DE" dirty="0"/>
              <a:t>Insert </a:t>
            </a:r>
            <a:r>
              <a:rPr lang="de-DE" dirty="0" err="1"/>
              <a:t>area</a:t>
            </a:r>
            <a:r>
              <a:rPr lang="de-DE" dirty="0"/>
              <a:t>, </a:t>
            </a:r>
            <a:r>
              <a:rPr lang="de-DE" dirty="0" err="1"/>
              <a:t>e.g</a:t>
            </a:r>
            <a:r>
              <a:rPr lang="de-DE" dirty="0"/>
              <a:t> Patent Law</a:t>
            </a:r>
          </a:p>
          <a:p>
            <a:pPr marL="228600" marR="0" lvl="0" indent="-228600" algn="l" defTabSz="914400" rtl="0" eaLnBrk="1" fontAlgn="auto" latinLnBrk="0" hangingPunct="1">
              <a:lnSpc>
                <a:spcPts val="1740"/>
              </a:lnSpc>
              <a:spcBef>
                <a:spcPts val="500"/>
              </a:spcBef>
              <a:spcAft>
                <a:spcPts val="0"/>
              </a:spcAft>
              <a:buClr>
                <a:schemeClr val="tx2"/>
              </a:buClr>
              <a:buSzTx/>
              <a:buFont typeface="Arial" panose="020B0604020202020204" pitchFamily="34" charset="0"/>
              <a:buChar char="•"/>
              <a:tabLst/>
              <a:defRPr/>
            </a:pPr>
            <a:r>
              <a:rPr lang="de-DE" dirty="0"/>
              <a:t>Insert </a:t>
            </a:r>
            <a:r>
              <a:rPr lang="de-DE" dirty="0" err="1"/>
              <a:t>area</a:t>
            </a:r>
            <a:r>
              <a:rPr lang="de-DE" dirty="0"/>
              <a:t>, </a:t>
            </a:r>
            <a:r>
              <a:rPr lang="de-DE" dirty="0" err="1"/>
              <a:t>e.g</a:t>
            </a:r>
            <a:r>
              <a:rPr lang="de-DE" dirty="0"/>
              <a:t> Patent Law</a:t>
            </a:r>
          </a:p>
          <a:p>
            <a:pPr marL="228600" marR="0" lvl="0" indent="-228600" algn="l" defTabSz="914400" rtl="0" eaLnBrk="1" fontAlgn="auto" latinLnBrk="0" hangingPunct="1">
              <a:lnSpc>
                <a:spcPts val="1740"/>
              </a:lnSpc>
              <a:spcBef>
                <a:spcPts val="500"/>
              </a:spcBef>
              <a:spcAft>
                <a:spcPts val="0"/>
              </a:spcAft>
              <a:buClr>
                <a:schemeClr val="tx2"/>
              </a:buClr>
              <a:buSzTx/>
              <a:buFont typeface="Arial" panose="020B0604020202020204" pitchFamily="34" charset="0"/>
              <a:buChar char="•"/>
              <a:tabLst/>
              <a:defRPr/>
            </a:pPr>
            <a:r>
              <a:rPr lang="de-DE" dirty="0"/>
              <a:t>Insert </a:t>
            </a:r>
            <a:r>
              <a:rPr lang="de-DE" dirty="0" err="1"/>
              <a:t>area</a:t>
            </a:r>
            <a:r>
              <a:rPr lang="de-DE" dirty="0"/>
              <a:t>, </a:t>
            </a:r>
            <a:r>
              <a:rPr lang="de-DE" dirty="0" err="1"/>
              <a:t>e.g</a:t>
            </a:r>
            <a:r>
              <a:rPr lang="de-DE" dirty="0"/>
              <a:t> Patent Law</a:t>
            </a:r>
          </a:p>
          <a:p>
            <a:pPr marL="228600" marR="0" lvl="0" indent="-228600" algn="l" defTabSz="914400" rtl="0" eaLnBrk="1" fontAlgn="auto" latinLnBrk="0" hangingPunct="1">
              <a:lnSpc>
                <a:spcPts val="1740"/>
              </a:lnSpc>
              <a:spcBef>
                <a:spcPts val="500"/>
              </a:spcBef>
              <a:spcAft>
                <a:spcPts val="0"/>
              </a:spcAft>
              <a:buClr>
                <a:schemeClr val="tx2"/>
              </a:buClr>
              <a:buSzTx/>
              <a:buFont typeface="Arial" panose="020B0604020202020204" pitchFamily="34" charset="0"/>
              <a:buChar char="•"/>
              <a:tabLst/>
              <a:defRPr/>
            </a:pPr>
            <a:r>
              <a:rPr lang="de-DE" dirty="0"/>
              <a:t>Insert </a:t>
            </a:r>
            <a:r>
              <a:rPr lang="de-DE" dirty="0" err="1"/>
              <a:t>area</a:t>
            </a:r>
            <a:r>
              <a:rPr lang="de-DE" dirty="0"/>
              <a:t>, </a:t>
            </a:r>
            <a:r>
              <a:rPr lang="de-DE" dirty="0" err="1"/>
              <a:t>e.g</a:t>
            </a:r>
            <a:r>
              <a:rPr lang="de-DE" dirty="0"/>
              <a:t> Patent Law</a:t>
            </a:r>
          </a:p>
        </p:txBody>
      </p:sp>
      <p:sp>
        <p:nvSpPr>
          <p:cNvPr id="18" name="Textplatzhalter 17">
            <a:extLst>
              <a:ext uri="{FF2B5EF4-FFF2-40B4-BE49-F238E27FC236}">
                <a16:creationId xmlns:a16="http://schemas.microsoft.com/office/drawing/2014/main" id="{6B00DB10-6F97-0E45-F79E-5063AF854328}"/>
              </a:ext>
            </a:extLst>
          </p:cNvPr>
          <p:cNvSpPr>
            <a:spLocks noGrp="1"/>
          </p:cNvSpPr>
          <p:nvPr>
            <p:ph type="body" sz="quarter" idx="42" hasCustomPrompt="1"/>
          </p:nvPr>
        </p:nvSpPr>
        <p:spPr>
          <a:xfrm>
            <a:off x="8348663" y="4102100"/>
            <a:ext cx="3547824" cy="544513"/>
          </a:xfrm>
        </p:spPr>
        <p:txBody>
          <a:bodyPr lIns="216000">
            <a:normAutofit/>
          </a:bodyPr>
          <a:lstStyle>
            <a:lvl1pPr marL="0" indent="0">
              <a:buFontTx/>
              <a:buNone/>
              <a:defRPr sz="2000" cap="all" baseline="0">
                <a:solidFill>
                  <a:schemeClr val="bg1"/>
                </a:solidFill>
                <a:latin typeface="+mj-lt"/>
              </a:defRPr>
            </a:lvl1pPr>
          </a:lstStyle>
          <a:p>
            <a:pPr lvl="0"/>
            <a:r>
              <a:rPr lang="de-DE" dirty="0"/>
              <a:t>Key </a:t>
            </a:r>
            <a:r>
              <a:rPr lang="de-DE" dirty="0" err="1"/>
              <a:t>point</a:t>
            </a:r>
            <a:r>
              <a:rPr lang="de-DE" dirty="0"/>
              <a:t>/</a:t>
            </a:r>
            <a:r>
              <a:rPr lang="de-DE" dirty="0" err="1"/>
              <a:t>Tech.Fields</a:t>
            </a:r>
            <a:endParaRPr lang="de-DE" dirty="0"/>
          </a:p>
        </p:txBody>
      </p:sp>
      <p:sp>
        <p:nvSpPr>
          <p:cNvPr id="19" name="Textplatzhalter 15">
            <a:extLst>
              <a:ext uri="{FF2B5EF4-FFF2-40B4-BE49-F238E27FC236}">
                <a16:creationId xmlns:a16="http://schemas.microsoft.com/office/drawing/2014/main" id="{D09C0DC0-DC5A-3CDC-B759-C7FD3531CCD9}"/>
              </a:ext>
            </a:extLst>
          </p:cNvPr>
          <p:cNvSpPr>
            <a:spLocks noGrp="1"/>
          </p:cNvSpPr>
          <p:nvPr>
            <p:ph type="body" sz="quarter" idx="43" hasCustomPrompt="1"/>
          </p:nvPr>
        </p:nvSpPr>
        <p:spPr>
          <a:xfrm>
            <a:off x="8348663" y="4646718"/>
            <a:ext cx="3308350" cy="1360758"/>
          </a:xfrm>
        </p:spPr>
        <p:txBody>
          <a:bodyPr lIns="216000">
            <a:normAutofit/>
          </a:bodyPr>
          <a:lstStyle>
            <a:lvl1pPr marL="0" indent="0">
              <a:lnSpc>
                <a:spcPts val="1740"/>
              </a:lnSpc>
              <a:spcBef>
                <a:spcPts val="500"/>
              </a:spcBef>
              <a:buClr>
                <a:schemeClr val="bg1"/>
              </a:buClr>
              <a:buSzPct val="110000"/>
              <a:buNone/>
              <a:defRPr sz="1200" baseline="0">
                <a:solidFill>
                  <a:schemeClr val="bg1"/>
                </a:solidFill>
                <a:latin typeface="+mn-lt"/>
              </a:defRPr>
            </a:lvl1pPr>
          </a:lstStyle>
          <a:p>
            <a:pPr marL="228600" marR="0" lvl="0" indent="-228600" algn="l" defTabSz="914400" rtl="0" eaLnBrk="1" fontAlgn="auto" latinLnBrk="0" hangingPunct="1">
              <a:lnSpc>
                <a:spcPct val="150000"/>
              </a:lnSpc>
              <a:spcBef>
                <a:spcPts val="1000"/>
              </a:spcBef>
              <a:spcAft>
                <a:spcPts val="0"/>
              </a:spcAft>
              <a:buClr>
                <a:schemeClr val="tx2"/>
              </a:buClr>
              <a:buSzTx/>
              <a:buFont typeface="Arial" panose="020B0604020202020204" pitchFamily="34" charset="0"/>
              <a:buChar char="•"/>
              <a:tabLst/>
              <a:defRPr/>
            </a:pPr>
            <a:r>
              <a:rPr lang="de-DE" dirty="0"/>
              <a:t>Insert </a:t>
            </a:r>
            <a:r>
              <a:rPr lang="de-DE" dirty="0" err="1"/>
              <a:t>key</a:t>
            </a:r>
            <a:r>
              <a:rPr lang="de-DE" dirty="0"/>
              <a:t> </a:t>
            </a:r>
            <a:r>
              <a:rPr lang="de-DE" dirty="0" err="1"/>
              <a:t>points</a:t>
            </a:r>
            <a:r>
              <a:rPr lang="de-DE" dirty="0"/>
              <a:t> </a:t>
            </a:r>
            <a:r>
              <a:rPr lang="de-DE" dirty="0" err="1"/>
              <a:t>or</a:t>
            </a:r>
            <a:r>
              <a:rPr lang="de-DE" dirty="0"/>
              <a:t> </a:t>
            </a:r>
            <a:r>
              <a:rPr lang="de-DE" dirty="0" err="1"/>
              <a:t>technical</a:t>
            </a:r>
            <a:r>
              <a:rPr lang="de-DE" dirty="0"/>
              <a:t> </a:t>
            </a:r>
            <a:r>
              <a:rPr lang="de-DE" dirty="0" err="1"/>
              <a:t>fields</a:t>
            </a:r>
            <a:endParaRPr lang="de-DE" dirty="0"/>
          </a:p>
        </p:txBody>
      </p:sp>
      <p:sp>
        <p:nvSpPr>
          <p:cNvPr id="25" name="Textplatzhalter 17">
            <a:extLst>
              <a:ext uri="{FF2B5EF4-FFF2-40B4-BE49-F238E27FC236}">
                <a16:creationId xmlns:a16="http://schemas.microsoft.com/office/drawing/2014/main" id="{8A1A8150-ED74-96C8-58EF-D5DC7B06F2E4}"/>
              </a:ext>
            </a:extLst>
          </p:cNvPr>
          <p:cNvSpPr>
            <a:spLocks noGrp="1"/>
          </p:cNvSpPr>
          <p:nvPr>
            <p:ph type="body" sz="quarter" idx="44" hasCustomPrompt="1"/>
          </p:nvPr>
        </p:nvSpPr>
        <p:spPr>
          <a:xfrm>
            <a:off x="8348663" y="2311400"/>
            <a:ext cx="3308350" cy="544513"/>
          </a:xfrm>
        </p:spPr>
        <p:txBody>
          <a:bodyPr lIns="216000">
            <a:normAutofit/>
          </a:bodyPr>
          <a:lstStyle>
            <a:lvl1pPr marL="0" indent="0">
              <a:buFontTx/>
              <a:buNone/>
              <a:defRPr sz="2000" cap="all" baseline="0">
                <a:solidFill>
                  <a:schemeClr val="bg1"/>
                </a:solidFill>
                <a:latin typeface="+mj-lt"/>
              </a:defRPr>
            </a:lvl1pPr>
          </a:lstStyle>
          <a:p>
            <a:pPr lvl="0"/>
            <a:r>
              <a:rPr lang="de-DE" dirty="0"/>
              <a:t>Areas</a:t>
            </a:r>
          </a:p>
        </p:txBody>
      </p:sp>
      <p:sp>
        <p:nvSpPr>
          <p:cNvPr id="2" name="Fußzeilenplatzhalter 1">
            <a:extLst>
              <a:ext uri="{FF2B5EF4-FFF2-40B4-BE49-F238E27FC236}">
                <a16:creationId xmlns:a16="http://schemas.microsoft.com/office/drawing/2014/main" id="{809E874B-08D9-8C3F-4CC4-7ABFA891DE24}"/>
              </a:ext>
            </a:extLst>
          </p:cNvPr>
          <p:cNvSpPr>
            <a:spLocks noGrp="1"/>
          </p:cNvSpPr>
          <p:nvPr>
            <p:ph type="ftr" sz="quarter" idx="45"/>
          </p:nvPr>
        </p:nvSpPr>
        <p:spPr/>
        <p:txBody>
          <a:bodyPr/>
          <a:lstStyle/>
          <a:p>
            <a:endParaRPr lang="de-DE"/>
          </a:p>
        </p:txBody>
      </p:sp>
      <p:sp>
        <p:nvSpPr>
          <p:cNvPr id="3" name="Foliennummernplatzhalter 2">
            <a:extLst>
              <a:ext uri="{FF2B5EF4-FFF2-40B4-BE49-F238E27FC236}">
                <a16:creationId xmlns:a16="http://schemas.microsoft.com/office/drawing/2014/main" id="{CBB1FB8C-DE2D-961F-FD2D-BD232407AC29}"/>
              </a:ext>
            </a:extLst>
          </p:cNvPr>
          <p:cNvSpPr>
            <a:spLocks noGrp="1"/>
          </p:cNvSpPr>
          <p:nvPr>
            <p:ph type="sldNum" sz="quarter" idx="46"/>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34441652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eam Single V2">
    <p:spTree>
      <p:nvGrpSpPr>
        <p:cNvPr id="1" name=""/>
        <p:cNvGrpSpPr/>
        <p:nvPr/>
      </p:nvGrpSpPr>
      <p:grpSpPr>
        <a:xfrm>
          <a:off x="0" y="0"/>
          <a:ext cx="0" cy="0"/>
          <a:chOff x="0" y="0"/>
          <a:chExt cx="0" cy="0"/>
        </a:xfrm>
      </p:grpSpPr>
      <p:sp>
        <p:nvSpPr>
          <p:cNvPr id="20" name="Textplatzhalter 53">
            <a:extLst>
              <a:ext uri="{FF2B5EF4-FFF2-40B4-BE49-F238E27FC236}">
                <a16:creationId xmlns:a16="http://schemas.microsoft.com/office/drawing/2014/main" id="{4F6DF0A5-866A-6146-0238-3CF51D1C812F}"/>
              </a:ext>
            </a:extLst>
          </p:cNvPr>
          <p:cNvSpPr>
            <a:spLocks noGrp="1"/>
          </p:cNvSpPr>
          <p:nvPr>
            <p:ph type="body" sz="quarter" idx="32" hasCustomPrompt="1"/>
          </p:nvPr>
        </p:nvSpPr>
        <p:spPr>
          <a:xfrm>
            <a:off x="4433012" y="1250629"/>
            <a:ext cx="7225892" cy="344011"/>
          </a:xfrm>
        </p:spPr>
        <p:txBody>
          <a:bodyPr tIns="0" bIns="46800">
            <a:noAutofit/>
          </a:bodyPr>
          <a:lstStyle>
            <a:lvl1pPr marL="0" indent="0" algn="l">
              <a:lnSpc>
                <a:spcPts val="2220"/>
              </a:lnSpc>
              <a:buFontTx/>
              <a:buNone/>
              <a:defRPr sz="1400" baseline="0">
                <a:latin typeface="+mn-lt"/>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German &amp; European Patent Attorney</a:t>
            </a:r>
          </a:p>
        </p:txBody>
      </p:sp>
      <p:sp>
        <p:nvSpPr>
          <p:cNvPr id="5" name="Titel 1">
            <a:extLst>
              <a:ext uri="{FF2B5EF4-FFF2-40B4-BE49-F238E27FC236}">
                <a16:creationId xmlns:a16="http://schemas.microsoft.com/office/drawing/2014/main" id="{0C031083-D8F1-9E58-C0C3-F7518915C5B5}"/>
              </a:ext>
            </a:extLst>
          </p:cNvPr>
          <p:cNvSpPr>
            <a:spLocks noGrp="1"/>
          </p:cNvSpPr>
          <p:nvPr>
            <p:ph type="title" hasCustomPrompt="1"/>
          </p:nvPr>
        </p:nvSpPr>
        <p:spPr>
          <a:xfrm>
            <a:off x="4433012" y="654133"/>
            <a:ext cx="7225892" cy="720099"/>
          </a:xfrm>
        </p:spPr>
        <p:txBody>
          <a:bodyPr anchor="t" anchorCtr="0"/>
          <a:lstStyle>
            <a:lvl1pPr>
              <a:defRPr sz="3000" spc="200" baseline="0"/>
            </a:lvl1pPr>
          </a:lstStyle>
          <a:p>
            <a:r>
              <a:rPr lang="de-DE" dirty="0"/>
              <a:t>Titel Vorname Nachname</a:t>
            </a:r>
          </a:p>
        </p:txBody>
      </p:sp>
      <p:sp>
        <p:nvSpPr>
          <p:cNvPr id="21" name="Textplatzhalter 11">
            <a:extLst>
              <a:ext uri="{FF2B5EF4-FFF2-40B4-BE49-F238E27FC236}">
                <a16:creationId xmlns:a16="http://schemas.microsoft.com/office/drawing/2014/main" id="{0C40A05C-607F-587C-88B2-5CD08FED6B2F}"/>
              </a:ext>
            </a:extLst>
          </p:cNvPr>
          <p:cNvSpPr>
            <a:spLocks noGrp="1"/>
          </p:cNvSpPr>
          <p:nvPr>
            <p:ph type="body" sz="quarter" idx="33" hasCustomPrompt="1"/>
          </p:nvPr>
        </p:nvSpPr>
        <p:spPr>
          <a:xfrm>
            <a:off x="4433012" y="2732668"/>
            <a:ext cx="7225890" cy="3684007"/>
          </a:xfrm>
        </p:spPr>
        <p:txBody>
          <a:bodyPr wrap="square" lIns="90000">
            <a:noAutofit/>
          </a:bodyPr>
          <a:lstStyle>
            <a:lvl1pPr marL="0" indent="0">
              <a:lnSpc>
                <a:spcPts val="1700"/>
              </a:lnSpc>
              <a:buFontTx/>
              <a:buNone/>
              <a:defRPr sz="1200" b="0" i="0" baseline="0">
                <a:latin typeface="+mn-lt"/>
                <a:ea typeface="Roboto Condensed Light" panose="02000000000000000000" pitchFamily="2" charset="0"/>
              </a:defRPr>
            </a:lvl1pPr>
            <a:lvl2pPr marL="457200" indent="0">
              <a:buFontTx/>
              <a:buNone/>
              <a:defRPr sz="1200" baseline="0">
                <a:latin typeface="+mn-lt"/>
              </a:defRPr>
            </a:lvl2pPr>
            <a:lvl3pPr marL="914400" indent="0">
              <a:buFontTx/>
              <a:buNone/>
              <a:defRPr sz="1200" baseline="0">
                <a:latin typeface="+mn-lt"/>
              </a:defRPr>
            </a:lvl3pPr>
            <a:lvl4pPr marL="1371600" indent="0">
              <a:buFontTx/>
              <a:buNone/>
              <a:defRPr sz="1200" baseline="0">
                <a:latin typeface="+mn-lt"/>
              </a:defRPr>
            </a:lvl4pPr>
            <a:lvl5pPr marL="1828800" indent="0">
              <a:buFontTx/>
              <a:buNone/>
              <a:defRPr sz="1200" baseline="0">
                <a:latin typeface="+mn-lt"/>
              </a:defRPr>
            </a:lvl5pPr>
          </a:lstStyle>
          <a:p>
            <a:pPr lvl="0"/>
            <a:r>
              <a:rPr lang="de-DE" dirty="0"/>
              <a:t>Insert </a:t>
            </a:r>
            <a:r>
              <a:rPr lang="de-DE" dirty="0" err="1"/>
              <a:t>detailed</a:t>
            </a:r>
            <a:r>
              <a:rPr lang="de-DE" dirty="0"/>
              <a:t> </a:t>
            </a:r>
            <a:r>
              <a:rPr lang="de-DE" dirty="0" err="1"/>
              <a:t>bio</a:t>
            </a:r>
            <a:endParaRPr lang="de-DE" dirty="0"/>
          </a:p>
        </p:txBody>
      </p:sp>
      <p:sp>
        <p:nvSpPr>
          <p:cNvPr id="23" name="Textfeld 22">
            <a:extLst>
              <a:ext uri="{FF2B5EF4-FFF2-40B4-BE49-F238E27FC236}">
                <a16:creationId xmlns:a16="http://schemas.microsoft.com/office/drawing/2014/main" id="{215E02CB-A5CE-0DA3-369A-BCD542481C0A}"/>
              </a:ext>
            </a:extLst>
          </p:cNvPr>
          <p:cNvSpPr txBox="1"/>
          <p:nvPr/>
        </p:nvSpPr>
        <p:spPr>
          <a:xfrm>
            <a:off x="4433012" y="2273132"/>
            <a:ext cx="3308648" cy="430887"/>
          </a:xfrm>
          <a:prstGeom prst="rect">
            <a:avLst/>
          </a:prstGeom>
          <a:noFill/>
        </p:spPr>
        <p:txBody>
          <a:bodyPr wrap="square" lIns="90000" rtlCol="0">
            <a:noAutofit/>
          </a:bodyPr>
          <a:lstStyle/>
          <a:p>
            <a:r>
              <a:rPr lang="de-DE" sz="2000" cap="all" spc="150" baseline="0" dirty="0">
                <a:latin typeface="+mj-lt"/>
              </a:rPr>
              <a:t>Expertise</a:t>
            </a:r>
          </a:p>
        </p:txBody>
      </p:sp>
      <p:sp>
        <p:nvSpPr>
          <p:cNvPr id="31" name="Bildplatzhalter 10">
            <a:extLst>
              <a:ext uri="{FF2B5EF4-FFF2-40B4-BE49-F238E27FC236}">
                <a16:creationId xmlns:a16="http://schemas.microsoft.com/office/drawing/2014/main" id="{0BE18433-54CE-B9C0-FBB2-45F113C7648D}"/>
              </a:ext>
            </a:extLst>
          </p:cNvPr>
          <p:cNvSpPr>
            <a:spLocks noGrp="1"/>
          </p:cNvSpPr>
          <p:nvPr>
            <p:ph type="pic" sz="quarter" idx="30"/>
          </p:nvPr>
        </p:nvSpPr>
        <p:spPr>
          <a:xfrm>
            <a:off x="321439" y="443623"/>
            <a:ext cx="3600000" cy="3600000"/>
          </a:xfrm>
          <a:prstGeom prst="ellipse">
            <a:avLst/>
          </a:prstGeom>
          <a:solidFill>
            <a:schemeClr val="bg1">
              <a:lumMod val="85000"/>
            </a:schemeClr>
          </a:solidFill>
        </p:spPr>
        <p:txBody>
          <a:bodyPr>
            <a:normAutofit/>
          </a:bodyPr>
          <a:lstStyle>
            <a:lvl1pPr marL="0" indent="0" algn="ctr">
              <a:buFontTx/>
              <a:buNone/>
              <a:defRPr sz="1000" baseline="0">
                <a:solidFill>
                  <a:srgbClr val="C00000"/>
                </a:solidFill>
              </a:defRPr>
            </a:lvl1pPr>
          </a:lstStyle>
          <a:p>
            <a:endParaRPr lang="de-DE" dirty="0"/>
          </a:p>
        </p:txBody>
      </p:sp>
      <p:sp>
        <p:nvSpPr>
          <p:cNvPr id="35" name="Textplatzhalter 34">
            <a:extLst>
              <a:ext uri="{FF2B5EF4-FFF2-40B4-BE49-F238E27FC236}">
                <a16:creationId xmlns:a16="http://schemas.microsoft.com/office/drawing/2014/main" id="{D472727D-43CA-7F96-F296-68AF59BE3859}"/>
              </a:ext>
            </a:extLst>
          </p:cNvPr>
          <p:cNvSpPr>
            <a:spLocks noGrp="1"/>
          </p:cNvSpPr>
          <p:nvPr>
            <p:ph type="body" sz="quarter" idx="37" hasCustomPrompt="1"/>
          </p:nvPr>
        </p:nvSpPr>
        <p:spPr>
          <a:xfrm>
            <a:off x="988776" y="4442097"/>
            <a:ext cx="2682565" cy="344010"/>
          </a:xfrm>
        </p:spPr>
        <p:txBody>
          <a:bodyPr lIns="0" tIns="0" rIns="0" bIns="0" anchor="ctr" anchorCtr="0">
            <a:noAutofit/>
          </a:bodyPr>
          <a:lstStyle>
            <a:lvl1pPr marL="0" indent="0">
              <a:buFontTx/>
              <a:buNone/>
              <a:defRPr sz="1300" baseline="0">
                <a:latin typeface="+mn-lt"/>
              </a:defRPr>
            </a:lvl1pPr>
            <a:lvl2pPr marL="457200" indent="0">
              <a:buFontTx/>
              <a:buNone/>
              <a:defRPr sz="1300" baseline="0">
                <a:latin typeface="+mn-lt"/>
              </a:defRPr>
            </a:lvl2pPr>
            <a:lvl3pPr marL="914400" indent="0">
              <a:buFontTx/>
              <a:buNone/>
              <a:defRPr sz="1300" baseline="0">
                <a:latin typeface="+mn-lt"/>
              </a:defRPr>
            </a:lvl3pPr>
            <a:lvl4pPr marL="1371600" indent="0">
              <a:buFontTx/>
              <a:buNone/>
              <a:defRPr sz="1300" baseline="0">
                <a:latin typeface="+mn-lt"/>
              </a:defRPr>
            </a:lvl4pPr>
            <a:lvl5pPr marL="1828800" indent="0">
              <a:buFontTx/>
              <a:buNone/>
              <a:defRPr sz="1300" baseline="0">
                <a:latin typeface="+mn-lt"/>
              </a:defRPr>
            </a:lvl5pPr>
          </a:lstStyle>
          <a:p>
            <a:pPr lvl="0"/>
            <a:r>
              <a:rPr lang="de-DE" dirty="0" err="1"/>
              <a:t>name@grunecker.de</a:t>
            </a:r>
            <a:endParaRPr lang="de-DE" dirty="0"/>
          </a:p>
        </p:txBody>
      </p:sp>
      <p:sp>
        <p:nvSpPr>
          <p:cNvPr id="37" name="Textplatzhalter 34">
            <a:extLst>
              <a:ext uri="{FF2B5EF4-FFF2-40B4-BE49-F238E27FC236}">
                <a16:creationId xmlns:a16="http://schemas.microsoft.com/office/drawing/2014/main" id="{FC90A9E7-2FF4-1754-D5FA-B521F097A849}"/>
              </a:ext>
            </a:extLst>
          </p:cNvPr>
          <p:cNvSpPr>
            <a:spLocks noGrp="1"/>
          </p:cNvSpPr>
          <p:nvPr>
            <p:ph type="body" sz="quarter" idx="38" hasCustomPrompt="1"/>
          </p:nvPr>
        </p:nvSpPr>
        <p:spPr>
          <a:xfrm>
            <a:off x="988776" y="4925560"/>
            <a:ext cx="2682565" cy="344010"/>
          </a:xfrm>
        </p:spPr>
        <p:txBody>
          <a:bodyPr lIns="0" tIns="0" rIns="0" bIns="0" anchor="ctr" anchorCtr="0">
            <a:noAutofit/>
          </a:bodyPr>
          <a:lstStyle>
            <a:lvl1pPr marL="0" indent="0">
              <a:buFontTx/>
              <a:buNone/>
              <a:defRPr sz="1300" baseline="0">
                <a:latin typeface="+mn-lt"/>
              </a:defRPr>
            </a:lvl1pPr>
            <a:lvl2pPr marL="457200" indent="0">
              <a:buFontTx/>
              <a:buNone/>
              <a:defRPr sz="1300" baseline="0">
                <a:latin typeface="+mn-lt"/>
              </a:defRPr>
            </a:lvl2pPr>
            <a:lvl3pPr marL="914400" indent="0">
              <a:buFontTx/>
              <a:buNone/>
              <a:defRPr sz="1300" baseline="0">
                <a:latin typeface="+mn-lt"/>
              </a:defRPr>
            </a:lvl3pPr>
            <a:lvl4pPr marL="1371600" indent="0">
              <a:buFontTx/>
              <a:buNone/>
              <a:defRPr sz="1300" baseline="0">
                <a:latin typeface="+mn-lt"/>
              </a:defRPr>
            </a:lvl4pPr>
            <a:lvl5pPr marL="1828800" indent="0">
              <a:buFontTx/>
              <a:buNone/>
              <a:defRPr sz="1300" baseline="0">
                <a:latin typeface="+mn-lt"/>
              </a:defRPr>
            </a:lvl5pPr>
          </a:lstStyle>
          <a:p>
            <a:pPr lvl="0"/>
            <a:r>
              <a:rPr lang="de-DE" dirty="0"/>
              <a:t>Insert </a:t>
            </a:r>
            <a:r>
              <a:rPr lang="de-DE" dirty="0" err="1"/>
              <a:t>phone</a:t>
            </a:r>
            <a:r>
              <a:rPr lang="de-DE" dirty="0"/>
              <a:t> </a:t>
            </a:r>
            <a:r>
              <a:rPr lang="de-DE" dirty="0" err="1"/>
              <a:t>number</a:t>
            </a:r>
            <a:endParaRPr lang="de-DE" dirty="0"/>
          </a:p>
        </p:txBody>
      </p:sp>
      <p:pic>
        <p:nvPicPr>
          <p:cNvPr id="43" name="Grafik 42">
            <a:extLst>
              <a:ext uri="{FF2B5EF4-FFF2-40B4-BE49-F238E27FC236}">
                <a16:creationId xmlns:a16="http://schemas.microsoft.com/office/drawing/2014/main" id="{A625D7B2-F0A3-EB89-BAFE-2EC7AFBF1299}"/>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629392" y="4570193"/>
            <a:ext cx="244591" cy="182628"/>
          </a:xfrm>
          <a:prstGeom prst="rect">
            <a:avLst/>
          </a:prstGeom>
        </p:spPr>
      </p:pic>
      <p:pic>
        <p:nvPicPr>
          <p:cNvPr id="45" name="Grafik 44">
            <a:extLst>
              <a:ext uri="{FF2B5EF4-FFF2-40B4-BE49-F238E27FC236}">
                <a16:creationId xmlns:a16="http://schemas.microsoft.com/office/drawing/2014/main" id="{B0052BA5-6C9E-A0FF-FBBF-13774788C88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629778" y="4997191"/>
            <a:ext cx="245570" cy="245570"/>
          </a:xfrm>
          <a:prstGeom prst="rect">
            <a:avLst/>
          </a:prstGeom>
        </p:spPr>
      </p:pic>
      <p:cxnSp>
        <p:nvCxnSpPr>
          <p:cNvPr id="47" name="Gerade Verbindung 46">
            <a:extLst>
              <a:ext uri="{FF2B5EF4-FFF2-40B4-BE49-F238E27FC236}">
                <a16:creationId xmlns:a16="http://schemas.microsoft.com/office/drawing/2014/main" id="{DA3E63A8-F103-D505-9ED4-1ABA1EEFF8E8}"/>
              </a:ext>
            </a:extLst>
          </p:cNvPr>
          <p:cNvCxnSpPr/>
          <p:nvPr/>
        </p:nvCxnSpPr>
        <p:spPr>
          <a:xfrm>
            <a:off x="4433011" y="1886725"/>
            <a:ext cx="7225891" cy="0"/>
          </a:xfrm>
          <a:prstGeom prst="line">
            <a:avLst/>
          </a:prstGeom>
          <a:ln w="12700"/>
        </p:spPr>
        <p:style>
          <a:lnRef idx="2">
            <a:schemeClr val="accent1"/>
          </a:lnRef>
          <a:fillRef idx="0">
            <a:schemeClr val="accent1"/>
          </a:fillRef>
          <a:effectRef idx="1">
            <a:schemeClr val="accent1"/>
          </a:effectRef>
          <a:fontRef idx="minor">
            <a:schemeClr val="tx1"/>
          </a:fontRef>
        </p:style>
      </p:cxnSp>
      <p:sp>
        <p:nvSpPr>
          <p:cNvPr id="8" name="Textplatzhalter 34">
            <a:extLst>
              <a:ext uri="{FF2B5EF4-FFF2-40B4-BE49-F238E27FC236}">
                <a16:creationId xmlns:a16="http://schemas.microsoft.com/office/drawing/2014/main" id="{3A5B7265-DCCC-A6E6-44C9-1E84D9D907C8}"/>
              </a:ext>
            </a:extLst>
          </p:cNvPr>
          <p:cNvSpPr>
            <a:spLocks noGrp="1"/>
          </p:cNvSpPr>
          <p:nvPr>
            <p:ph type="body" sz="quarter" idx="39" hasCustomPrompt="1"/>
          </p:nvPr>
        </p:nvSpPr>
        <p:spPr>
          <a:xfrm>
            <a:off x="988776" y="5409023"/>
            <a:ext cx="2682565" cy="344010"/>
          </a:xfrm>
        </p:spPr>
        <p:txBody>
          <a:bodyPr lIns="0" tIns="0" rIns="0" bIns="0" anchor="ctr" anchorCtr="0">
            <a:noAutofit/>
          </a:bodyPr>
          <a:lstStyle>
            <a:lvl1pPr marL="0" indent="0">
              <a:buFontTx/>
              <a:buNone/>
              <a:defRPr sz="1300" baseline="0">
                <a:latin typeface="+mn-lt"/>
              </a:defRPr>
            </a:lvl1pPr>
            <a:lvl2pPr marL="457200" indent="0">
              <a:buFontTx/>
              <a:buNone/>
              <a:defRPr sz="1300" baseline="0">
                <a:latin typeface="+mn-lt"/>
              </a:defRPr>
            </a:lvl2pPr>
            <a:lvl3pPr marL="914400" indent="0">
              <a:buFontTx/>
              <a:buNone/>
              <a:defRPr sz="1300" baseline="0">
                <a:latin typeface="+mn-lt"/>
              </a:defRPr>
            </a:lvl3pPr>
            <a:lvl4pPr marL="1371600" indent="0">
              <a:buFontTx/>
              <a:buNone/>
              <a:defRPr sz="1300" baseline="0">
                <a:latin typeface="+mn-lt"/>
              </a:defRPr>
            </a:lvl4pPr>
            <a:lvl5pPr marL="1828800" indent="0">
              <a:buFontTx/>
              <a:buNone/>
              <a:defRPr sz="1300" baseline="0">
                <a:latin typeface="+mn-lt"/>
              </a:defRPr>
            </a:lvl5pPr>
          </a:lstStyle>
          <a:p>
            <a:pPr lvl="0"/>
            <a:r>
              <a:rPr lang="de-DE" dirty="0"/>
              <a:t>Insert </a:t>
            </a:r>
            <a:r>
              <a:rPr lang="de-DE" dirty="0" err="1"/>
              <a:t>language</a:t>
            </a:r>
            <a:endParaRPr lang="de-DE" dirty="0"/>
          </a:p>
        </p:txBody>
      </p:sp>
      <p:pic>
        <p:nvPicPr>
          <p:cNvPr id="9" name="Grafik 8">
            <a:extLst>
              <a:ext uri="{FF2B5EF4-FFF2-40B4-BE49-F238E27FC236}">
                <a16:creationId xmlns:a16="http://schemas.microsoft.com/office/drawing/2014/main" id="{C2207E8F-57EE-B4DD-9084-236E3E38518D}"/>
              </a:ext>
            </a:extLst>
          </p:cNvPr>
          <p:cNvPicPr>
            <a:picLocks noChangeAspect="1"/>
          </p:cNvPicPr>
          <p:nvPr/>
        </p:nvPicPr>
        <p:blipFill>
          <a:blip>
            <a:extLst>
              <a:ext uri="{96DAC541-7B7A-43D3-8B79-37D633B846F1}">
                <asvg:svgBlip xmlns:asvg="http://schemas.microsoft.com/office/drawing/2016/SVG/main" r:embed="rId4"/>
              </a:ext>
            </a:extLst>
          </a:blip>
          <a:srcRect/>
          <a:stretch/>
        </p:blipFill>
        <p:spPr>
          <a:xfrm>
            <a:off x="629778" y="5495388"/>
            <a:ext cx="245570" cy="216101"/>
          </a:xfrm>
          <a:prstGeom prst="rect">
            <a:avLst/>
          </a:prstGeom>
        </p:spPr>
      </p:pic>
      <p:sp>
        <p:nvSpPr>
          <p:cNvPr id="10" name="Textplatzhalter 34">
            <a:extLst>
              <a:ext uri="{FF2B5EF4-FFF2-40B4-BE49-F238E27FC236}">
                <a16:creationId xmlns:a16="http://schemas.microsoft.com/office/drawing/2014/main" id="{30F1C043-F05B-DDAD-9D29-93AE0B86E9F2}"/>
              </a:ext>
            </a:extLst>
          </p:cNvPr>
          <p:cNvSpPr>
            <a:spLocks noGrp="1"/>
          </p:cNvSpPr>
          <p:nvPr>
            <p:ph type="body" sz="quarter" idx="40" hasCustomPrompt="1"/>
          </p:nvPr>
        </p:nvSpPr>
        <p:spPr>
          <a:xfrm>
            <a:off x="988776" y="5892991"/>
            <a:ext cx="2682565" cy="344010"/>
          </a:xfrm>
        </p:spPr>
        <p:txBody>
          <a:bodyPr lIns="0" tIns="0" rIns="0" bIns="0" anchor="ctr" anchorCtr="0">
            <a:noAutofit/>
          </a:bodyPr>
          <a:lstStyle>
            <a:lvl1pPr marL="0" indent="0">
              <a:buFontTx/>
              <a:buNone/>
              <a:defRPr sz="1300" baseline="0">
                <a:latin typeface="+mn-lt"/>
              </a:defRPr>
            </a:lvl1pPr>
            <a:lvl2pPr marL="457200" indent="0">
              <a:buFontTx/>
              <a:buNone/>
              <a:defRPr sz="1300" baseline="0">
                <a:latin typeface="+mn-lt"/>
              </a:defRPr>
            </a:lvl2pPr>
            <a:lvl3pPr marL="914400" indent="0">
              <a:buFontTx/>
              <a:buNone/>
              <a:defRPr sz="1300" baseline="0">
                <a:latin typeface="+mn-lt"/>
              </a:defRPr>
            </a:lvl3pPr>
            <a:lvl4pPr marL="1371600" indent="0">
              <a:buFontTx/>
              <a:buNone/>
              <a:defRPr sz="1300" baseline="0">
                <a:latin typeface="+mn-lt"/>
              </a:defRPr>
            </a:lvl4pPr>
            <a:lvl5pPr marL="1828800" indent="0">
              <a:buFontTx/>
              <a:buNone/>
              <a:defRPr sz="1300" baseline="0">
                <a:latin typeface="+mn-lt"/>
              </a:defRPr>
            </a:lvl5pPr>
          </a:lstStyle>
          <a:p>
            <a:pPr lvl="0"/>
            <a:r>
              <a:rPr lang="de-DE" dirty="0"/>
              <a:t>Insert </a:t>
            </a:r>
            <a:r>
              <a:rPr lang="de-DE" dirty="0" err="1"/>
              <a:t>office</a:t>
            </a:r>
            <a:endParaRPr lang="de-DE" dirty="0"/>
          </a:p>
        </p:txBody>
      </p:sp>
      <p:pic>
        <p:nvPicPr>
          <p:cNvPr id="11" name="Grafik 10">
            <a:extLst>
              <a:ext uri="{FF2B5EF4-FFF2-40B4-BE49-F238E27FC236}">
                <a16:creationId xmlns:a16="http://schemas.microsoft.com/office/drawing/2014/main" id="{F738AAEB-6E1A-B7E3-4822-E27E1B53F615}"/>
              </a:ext>
            </a:extLst>
          </p:cNvPr>
          <p:cNvPicPr>
            <a:picLocks noChangeAspect="1"/>
          </p:cNvPicPr>
          <p:nvPr/>
        </p:nvPicPr>
        <p:blipFill>
          <a:blip>
            <a:extLst>
              <a:ext uri="{96DAC541-7B7A-43D3-8B79-37D633B846F1}">
                <asvg:svgBlip xmlns:asvg="http://schemas.microsoft.com/office/drawing/2016/SVG/main" r:embed="rId5"/>
              </a:ext>
            </a:extLst>
          </a:blip>
          <a:srcRect/>
          <a:stretch/>
        </p:blipFill>
        <p:spPr>
          <a:xfrm>
            <a:off x="667432" y="5964622"/>
            <a:ext cx="170261" cy="245570"/>
          </a:xfrm>
          <a:prstGeom prst="rect">
            <a:avLst/>
          </a:prstGeom>
        </p:spPr>
      </p:pic>
      <p:sp>
        <p:nvSpPr>
          <p:cNvPr id="2" name="Fußzeilenplatzhalter 1">
            <a:extLst>
              <a:ext uri="{FF2B5EF4-FFF2-40B4-BE49-F238E27FC236}">
                <a16:creationId xmlns:a16="http://schemas.microsoft.com/office/drawing/2014/main" id="{CECB4C59-BDB1-FE9F-152C-DAF40FE99709}"/>
              </a:ext>
            </a:extLst>
          </p:cNvPr>
          <p:cNvSpPr>
            <a:spLocks noGrp="1"/>
          </p:cNvSpPr>
          <p:nvPr>
            <p:ph type="ftr" sz="quarter" idx="41"/>
          </p:nvPr>
        </p:nvSpPr>
        <p:spPr/>
        <p:txBody>
          <a:bodyPr/>
          <a:lstStyle/>
          <a:p>
            <a:endParaRPr lang="de-DE"/>
          </a:p>
        </p:txBody>
      </p:sp>
      <p:sp>
        <p:nvSpPr>
          <p:cNvPr id="3" name="Foliennummernplatzhalter 2">
            <a:extLst>
              <a:ext uri="{FF2B5EF4-FFF2-40B4-BE49-F238E27FC236}">
                <a16:creationId xmlns:a16="http://schemas.microsoft.com/office/drawing/2014/main" id="{C2CE3F91-B19E-5AA9-FF8E-CDAE5CC0F4B7}"/>
              </a:ext>
            </a:extLst>
          </p:cNvPr>
          <p:cNvSpPr>
            <a:spLocks noGrp="1"/>
          </p:cNvSpPr>
          <p:nvPr>
            <p:ph type="sldNum" sz="quarter" idx="42"/>
          </p:nvPr>
        </p:nvSpPr>
        <p:spPr/>
        <p:txBody>
          <a:bodyPr/>
          <a:lstStyle/>
          <a:p>
            <a:fld id="{364E1568-1D4A-4802-9D41-44FC416C20C0}" type="slidenum">
              <a:rPr lang="de-DE" smtClean="0"/>
              <a:t>‹#›</a:t>
            </a:fld>
            <a:endParaRPr lang="de-DE"/>
          </a:p>
        </p:txBody>
      </p:sp>
    </p:spTree>
    <p:extLst>
      <p:ext uri="{BB962C8B-B14F-4D97-AF65-F5344CB8AC3E}">
        <p14:creationId xmlns:p14="http://schemas.microsoft.com/office/powerpoint/2010/main" val="13697468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Endslid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B84E9C13-F449-5A2B-BBEE-13DBF37B428C}"/>
              </a:ext>
            </a:extLst>
          </p:cNvPr>
          <p:cNvSpPr/>
          <p:nvPr/>
        </p:nvSpPr>
        <p:spPr>
          <a:xfrm>
            <a:off x="0" y="0"/>
            <a:ext cx="12192000" cy="6857999"/>
          </a:xfrm>
          <a:prstGeom prst="rect">
            <a:avLst/>
          </a:prstGeom>
          <a:solidFill>
            <a:schemeClr val="tx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6" name="Titel 20">
            <a:extLst>
              <a:ext uri="{FF2B5EF4-FFF2-40B4-BE49-F238E27FC236}">
                <a16:creationId xmlns:a16="http://schemas.microsoft.com/office/drawing/2014/main" id="{DFFD8901-3347-43EC-671C-197FC5006343}"/>
              </a:ext>
            </a:extLst>
          </p:cNvPr>
          <p:cNvSpPr>
            <a:spLocks noGrp="1"/>
          </p:cNvSpPr>
          <p:nvPr>
            <p:ph type="title"/>
          </p:nvPr>
        </p:nvSpPr>
        <p:spPr>
          <a:xfrm>
            <a:off x="838200" y="1820103"/>
            <a:ext cx="10515600" cy="1325563"/>
          </a:xfrm>
        </p:spPr>
        <p:txBody>
          <a:bodyPr/>
          <a:lstStyle>
            <a:lvl1pPr algn="ctr">
              <a:defRPr>
                <a:solidFill>
                  <a:schemeClr val="bg1"/>
                </a:solidFill>
              </a:defRPr>
            </a:lvl1pPr>
          </a:lstStyle>
          <a:p>
            <a:r>
              <a:rPr lang="de-DE" sz="3500" dirty="0" err="1"/>
              <a:t>Thank</a:t>
            </a:r>
            <a:r>
              <a:rPr lang="de-DE" sz="3500" dirty="0"/>
              <a:t> </a:t>
            </a:r>
            <a:r>
              <a:rPr lang="de-DE" sz="3500" dirty="0" err="1"/>
              <a:t>you</a:t>
            </a:r>
            <a:r>
              <a:rPr lang="de-DE" sz="3500" dirty="0"/>
              <a:t> </a:t>
            </a:r>
            <a:r>
              <a:rPr lang="de-DE" sz="3500" dirty="0" err="1"/>
              <a:t>for</a:t>
            </a:r>
            <a:r>
              <a:rPr lang="de-DE" sz="3500" dirty="0"/>
              <a:t> </a:t>
            </a:r>
            <a:r>
              <a:rPr lang="de-DE" sz="3500" dirty="0" err="1"/>
              <a:t>your</a:t>
            </a:r>
            <a:r>
              <a:rPr lang="de-DE" sz="3500" dirty="0"/>
              <a:t> </a:t>
            </a:r>
            <a:r>
              <a:rPr lang="de-DE" sz="3500" dirty="0" err="1"/>
              <a:t>attention</a:t>
            </a:r>
            <a:r>
              <a:rPr lang="de-DE" sz="3500" dirty="0"/>
              <a:t>!</a:t>
            </a:r>
          </a:p>
        </p:txBody>
      </p:sp>
      <p:sp>
        <p:nvSpPr>
          <p:cNvPr id="8" name="Textplatzhalter 7">
            <a:extLst>
              <a:ext uri="{FF2B5EF4-FFF2-40B4-BE49-F238E27FC236}">
                <a16:creationId xmlns:a16="http://schemas.microsoft.com/office/drawing/2014/main" id="{8CBB5ED7-6BA4-55AD-D72A-25F4BE9628BE}"/>
              </a:ext>
            </a:extLst>
          </p:cNvPr>
          <p:cNvSpPr>
            <a:spLocks noGrp="1"/>
          </p:cNvSpPr>
          <p:nvPr>
            <p:ph type="body" sz="quarter" idx="10" hasCustomPrompt="1"/>
          </p:nvPr>
        </p:nvSpPr>
        <p:spPr>
          <a:xfrm>
            <a:off x="838200" y="3163798"/>
            <a:ext cx="10515600" cy="519559"/>
          </a:xfrm>
        </p:spPr>
        <p:txBody>
          <a:bodyPr lIns="0" tIns="0" rIns="0" bIns="0">
            <a:normAutofit/>
          </a:bodyPr>
          <a:lstStyle>
            <a:lvl1pPr marL="0" indent="0" algn="ctr">
              <a:buFontTx/>
              <a:buNone/>
              <a:defRPr sz="2000" b="1" i="0" cap="all" baseline="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VORNAME NACHNAME</a:t>
            </a:r>
          </a:p>
        </p:txBody>
      </p:sp>
      <p:sp>
        <p:nvSpPr>
          <p:cNvPr id="9" name="Textplatzhalter 7">
            <a:extLst>
              <a:ext uri="{FF2B5EF4-FFF2-40B4-BE49-F238E27FC236}">
                <a16:creationId xmlns:a16="http://schemas.microsoft.com/office/drawing/2014/main" id="{9BE589F8-8A97-DC9A-7551-F7F39832EFC5}"/>
              </a:ext>
            </a:extLst>
          </p:cNvPr>
          <p:cNvSpPr>
            <a:spLocks noGrp="1"/>
          </p:cNvSpPr>
          <p:nvPr>
            <p:ph type="body" sz="quarter" idx="11" hasCustomPrompt="1"/>
          </p:nvPr>
        </p:nvSpPr>
        <p:spPr>
          <a:xfrm>
            <a:off x="838200" y="3550163"/>
            <a:ext cx="10515600" cy="400111"/>
          </a:xfrm>
        </p:spPr>
        <p:txBody>
          <a:bodyPr lIns="0" tIns="0" rIns="0" bIns="0">
            <a:normAutofit/>
          </a:bodyPr>
          <a:lstStyle>
            <a:lvl1pPr marL="0" indent="0" algn="ctr">
              <a:buFontTx/>
              <a:buNone/>
              <a:defRPr sz="1800" baseline="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err="1"/>
              <a:t>name@grunecker.de</a:t>
            </a:r>
            <a:endParaRPr lang="de-DE" dirty="0"/>
          </a:p>
        </p:txBody>
      </p:sp>
      <p:pic>
        <p:nvPicPr>
          <p:cNvPr id="11" name="Grafik 10">
            <a:extLst>
              <a:ext uri="{FF2B5EF4-FFF2-40B4-BE49-F238E27FC236}">
                <a16:creationId xmlns:a16="http://schemas.microsoft.com/office/drawing/2014/main" id="{E13A0E9B-6E0B-E5A8-52D9-7F0003C50875}"/>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4726772" y="5846227"/>
            <a:ext cx="2738455" cy="290019"/>
          </a:xfrm>
          <a:prstGeom prst="rect">
            <a:avLst/>
          </a:prstGeom>
        </p:spPr>
      </p:pic>
      <p:sp>
        <p:nvSpPr>
          <p:cNvPr id="3" name="Textplatzhalter 2">
            <a:extLst>
              <a:ext uri="{FF2B5EF4-FFF2-40B4-BE49-F238E27FC236}">
                <a16:creationId xmlns:a16="http://schemas.microsoft.com/office/drawing/2014/main" id="{5E4EB13B-A2F4-B8AD-5CF2-B4453447D65B}"/>
              </a:ext>
            </a:extLst>
          </p:cNvPr>
          <p:cNvSpPr>
            <a:spLocks noGrp="1"/>
          </p:cNvSpPr>
          <p:nvPr>
            <p:ph type="body" sz="quarter" idx="12" hasCustomPrompt="1"/>
          </p:nvPr>
        </p:nvSpPr>
        <p:spPr>
          <a:xfrm>
            <a:off x="838200" y="6097011"/>
            <a:ext cx="10515600" cy="400111"/>
          </a:xfrm>
        </p:spPr>
        <p:txBody>
          <a:bodyPr/>
          <a:lstStyle>
            <a:lvl1pPr marL="0" indent="0">
              <a:buFontTx/>
              <a:buNone/>
              <a:defRPr/>
            </a:lvl1pPr>
          </a:lstStyle>
          <a:p>
            <a:pPr algn="ctr"/>
            <a:r>
              <a:rPr lang="de-DE" sz="1400" dirty="0" err="1">
                <a:solidFill>
                  <a:schemeClr val="bg1"/>
                </a:solidFill>
                <a:latin typeface="+mn-lt"/>
              </a:rPr>
              <a:t>www.grunecker.de</a:t>
            </a:r>
            <a:endParaRPr lang="de-DE" sz="1400" dirty="0">
              <a:solidFill>
                <a:schemeClr val="bg1"/>
              </a:solidFill>
              <a:latin typeface="+mn-lt"/>
            </a:endParaRPr>
          </a:p>
        </p:txBody>
      </p:sp>
    </p:spTree>
    <p:extLst>
      <p:ext uri="{BB962C8B-B14F-4D97-AF65-F5344CB8AC3E}">
        <p14:creationId xmlns:p14="http://schemas.microsoft.com/office/powerpoint/2010/main" val="6936667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Endslide blue">
    <p:bg>
      <p:bgPr>
        <a:solidFill>
          <a:schemeClr val="accent1"/>
        </a:solidFill>
        <a:effectLst/>
      </p:bgPr>
    </p:bg>
    <p:spTree>
      <p:nvGrpSpPr>
        <p:cNvPr id="1" name=""/>
        <p:cNvGrpSpPr/>
        <p:nvPr/>
      </p:nvGrpSpPr>
      <p:grpSpPr>
        <a:xfrm>
          <a:off x="0" y="0"/>
          <a:ext cx="0" cy="0"/>
          <a:chOff x="0" y="0"/>
          <a:chExt cx="0" cy="0"/>
        </a:xfrm>
      </p:grpSpPr>
      <p:sp>
        <p:nvSpPr>
          <p:cNvPr id="2" name="Titel 20">
            <a:extLst>
              <a:ext uri="{FF2B5EF4-FFF2-40B4-BE49-F238E27FC236}">
                <a16:creationId xmlns:a16="http://schemas.microsoft.com/office/drawing/2014/main" id="{BCA39709-7047-F4E0-2103-2F9481E10DDF}"/>
              </a:ext>
            </a:extLst>
          </p:cNvPr>
          <p:cNvSpPr>
            <a:spLocks noGrp="1"/>
          </p:cNvSpPr>
          <p:nvPr>
            <p:ph type="title"/>
          </p:nvPr>
        </p:nvSpPr>
        <p:spPr>
          <a:xfrm>
            <a:off x="838200" y="1820103"/>
            <a:ext cx="10515600" cy="1325563"/>
          </a:xfrm>
        </p:spPr>
        <p:txBody>
          <a:bodyPr/>
          <a:lstStyle>
            <a:lvl1pPr algn="ctr">
              <a:defRPr>
                <a:solidFill>
                  <a:schemeClr val="bg1"/>
                </a:solidFill>
              </a:defRPr>
            </a:lvl1pPr>
          </a:lstStyle>
          <a:p>
            <a:r>
              <a:rPr lang="de-DE" sz="3500" dirty="0" err="1"/>
              <a:t>Thank</a:t>
            </a:r>
            <a:r>
              <a:rPr lang="de-DE" sz="3500" dirty="0"/>
              <a:t> </a:t>
            </a:r>
            <a:r>
              <a:rPr lang="de-DE" sz="3500" dirty="0" err="1"/>
              <a:t>you</a:t>
            </a:r>
            <a:r>
              <a:rPr lang="de-DE" sz="3500" dirty="0"/>
              <a:t> </a:t>
            </a:r>
            <a:r>
              <a:rPr lang="de-DE" sz="3500" dirty="0" err="1"/>
              <a:t>for</a:t>
            </a:r>
            <a:r>
              <a:rPr lang="de-DE" sz="3500" dirty="0"/>
              <a:t> </a:t>
            </a:r>
            <a:r>
              <a:rPr lang="de-DE" sz="3500" dirty="0" err="1"/>
              <a:t>your</a:t>
            </a:r>
            <a:r>
              <a:rPr lang="de-DE" sz="3500" dirty="0"/>
              <a:t> </a:t>
            </a:r>
            <a:r>
              <a:rPr lang="de-DE" sz="3500" dirty="0" err="1"/>
              <a:t>attention</a:t>
            </a:r>
            <a:r>
              <a:rPr lang="de-DE" sz="3500" dirty="0"/>
              <a:t>!</a:t>
            </a:r>
          </a:p>
        </p:txBody>
      </p:sp>
      <p:sp>
        <p:nvSpPr>
          <p:cNvPr id="5" name="Textplatzhalter 7">
            <a:extLst>
              <a:ext uri="{FF2B5EF4-FFF2-40B4-BE49-F238E27FC236}">
                <a16:creationId xmlns:a16="http://schemas.microsoft.com/office/drawing/2014/main" id="{2BEF7CEB-FD6E-F03C-86A1-FF0F31C4270C}"/>
              </a:ext>
            </a:extLst>
          </p:cNvPr>
          <p:cNvSpPr>
            <a:spLocks noGrp="1"/>
          </p:cNvSpPr>
          <p:nvPr>
            <p:ph type="body" sz="quarter" idx="10" hasCustomPrompt="1"/>
          </p:nvPr>
        </p:nvSpPr>
        <p:spPr>
          <a:xfrm>
            <a:off x="838200" y="3163798"/>
            <a:ext cx="10515600" cy="519559"/>
          </a:xfrm>
        </p:spPr>
        <p:txBody>
          <a:bodyPr lIns="0" tIns="0" rIns="0" bIns="0">
            <a:normAutofit/>
          </a:bodyPr>
          <a:lstStyle>
            <a:lvl1pPr marL="0" indent="0" algn="ctr">
              <a:buFontTx/>
              <a:buNone/>
              <a:defRPr sz="2000" b="1" i="0" cap="all" baseline="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VORNAME NACHNAME</a:t>
            </a:r>
          </a:p>
        </p:txBody>
      </p:sp>
      <p:sp>
        <p:nvSpPr>
          <p:cNvPr id="7" name="Textplatzhalter 7">
            <a:extLst>
              <a:ext uri="{FF2B5EF4-FFF2-40B4-BE49-F238E27FC236}">
                <a16:creationId xmlns:a16="http://schemas.microsoft.com/office/drawing/2014/main" id="{B86D1279-B911-3217-52CC-EDFF3FE833A0}"/>
              </a:ext>
            </a:extLst>
          </p:cNvPr>
          <p:cNvSpPr>
            <a:spLocks noGrp="1"/>
          </p:cNvSpPr>
          <p:nvPr>
            <p:ph type="body" sz="quarter" idx="11" hasCustomPrompt="1"/>
          </p:nvPr>
        </p:nvSpPr>
        <p:spPr>
          <a:xfrm>
            <a:off x="838200" y="3550163"/>
            <a:ext cx="10515600" cy="400111"/>
          </a:xfrm>
        </p:spPr>
        <p:txBody>
          <a:bodyPr lIns="0" tIns="0" rIns="0" bIns="0">
            <a:normAutofit/>
          </a:bodyPr>
          <a:lstStyle>
            <a:lvl1pPr marL="0" indent="0" algn="ctr">
              <a:buFontTx/>
              <a:buNone/>
              <a:defRPr sz="1800" baseline="0">
                <a:solidFill>
                  <a:schemeClr val="bg1"/>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err="1"/>
              <a:t>name@grunecker.de</a:t>
            </a:r>
            <a:endParaRPr lang="de-DE" dirty="0"/>
          </a:p>
        </p:txBody>
      </p:sp>
      <p:pic>
        <p:nvPicPr>
          <p:cNvPr id="12" name="Grafik 11">
            <a:extLst>
              <a:ext uri="{FF2B5EF4-FFF2-40B4-BE49-F238E27FC236}">
                <a16:creationId xmlns:a16="http://schemas.microsoft.com/office/drawing/2014/main" id="{68D12D2E-AD34-61DB-CE89-1ACC9C1E50EA}"/>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4726772" y="5846227"/>
            <a:ext cx="2738455" cy="290019"/>
          </a:xfrm>
          <a:prstGeom prst="rect">
            <a:avLst/>
          </a:prstGeom>
        </p:spPr>
      </p:pic>
      <p:sp>
        <p:nvSpPr>
          <p:cNvPr id="4" name="Textplatzhalter 2">
            <a:extLst>
              <a:ext uri="{FF2B5EF4-FFF2-40B4-BE49-F238E27FC236}">
                <a16:creationId xmlns:a16="http://schemas.microsoft.com/office/drawing/2014/main" id="{3ACA58C6-1FE5-B09A-D6A0-B2AE3FAA86B7}"/>
              </a:ext>
            </a:extLst>
          </p:cNvPr>
          <p:cNvSpPr>
            <a:spLocks noGrp="1"/>
          </p:cNvSpPr>
          <p:nvPr>
            <p:ph type="body" sz="quarter" idx="12" hasCustomPrompt="1"/>
          </p:nvPr>
        </p:nvSpPr>
        <p:spPr>
          <a:xfrm>
            <a:off x="838200" y="6097011"/>
            <a:ext cx="10515600" cy="400111"/>
          </a:xfrm>
        </p:spPr>
        <p:txBody>
          <a:bodyPr/>
          <a:lstStyle>
            <a:lvl1pPr marL="0" indent="0">
              <a:buFontTx/>
              <a:buNone/>
              <a:defRPr/>
            </a:lvl1pPr>
          </a:lstStyle>
          <a:p>
            <a:pPr algn="ctr"/>
            <a:r>
              <a:rPr lang="de-DE" sz="1400" dirty="0" err="1">
                <a:solidFill>
                  <a:schemeClr val="bg1"/>
                </a:solidFill>
                <a:latin typeface="+mn-lt"/>
              </a:rPr>
              <a:t>www.grunecker.de</a:t>
            </a:r>
            <a:endParaRPr lang="de-DE" sz="1400" dirty="0">
              <a:solidFill>
                <a:schemeClr val="bg1"/>
              </a:solidFill>
              <a:latin typeface="+mn-lt"/>
            </a:endParaRPr>
          </a:p>
        </p:txBody>
      </p:sp>
    </p:spTree>
    <p:extLst>
      <p:ext uri="{BB962C8B-B14F-4D97-AF65-F5344CB8AC3E}">
        <p14:creationId xmlns:p14="http://schemas.microsoft.com/office/powerpoint/2010/main" val="189280448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Endslide white">
    <p:bg>
      <p:bgPr>
        <a:solidFill>
          <a:schemeClr val="bg1"/>
        </a:solidFill>
        <a:effectLst/>
      </p:bgPr>
    </p:bg>
    <p:spTree>
      <p:nvGrpSpPr>
        <p:cNvPr id="1" name=""/>
        <p:cNvGrpSpPr/>
        <p:nvPr/>
      </p:nvGrpSpPr>
      <p:grpSpPr>
        <a:xfrm>
          <a:off x="0" y="0"/>
          <a:ext cx="0" cy="0"/>
          <a:chOff x="0" y="0"/>
          <a:chExt cx="0" cy="0"/>
        </a:xfrm>
      </p:grpSpPr>
      <p:sp>
        <p:nvSpPr>
          <p:cNvPr id="2" name="Titel 20">
            <a:extLst>
              <a:ext uri="{FF2B5EF4-FFF2-40B4-BE49-F238E27FC236}">
                <a16:creationId xmlns:a16="http://schemas.microsoft.com/office/drawing/2014/main" id="{5EB42EEF-3E6C-795E-B508-F42B9907A848}"/>
              </a:ext>
            </a:extLst>
          </p:cNvPr>
          <p:cNvSpPr>
            <a:spLocks noGrp="1"/>
          </p:cNvSpPr>
          <p:nvPr>
            <p:ph type="title"/>
          </p:nvPr>
        </p:nvSpPr>
        <p:spPr>
          <a:xfrm>
            <a:off x="838200" y="1820103"/>
            <a:ext cx="10515600" cy="1325563"/>
          </a:xfrm>
        </p:spPr>
        <p:txBody>
          <a:bodyPr/>
          <a:lstStyle>
            <a:lvl1pPr algn="ctr">
              <a:defRPr>
                <a:solidFill>
                  <a:schemeClr val="tx2"/>
                </a:solidFill>
              </a:defRPr>
            </a:lvl1pPr>
          </a:lstStyle>
          <a:p>
            <a:r>
              <a:rPr lang="de-DE" sz="3500" dirty="0" err="1"/>
              <a:t>Thank</a:t>
            </a:r>
            <a:r>
              <a:rPr lang="de-DE" sz="3500" dirty="0"/>
              <a:t> </a:t>
            </a:r>
            <a:r>
              <a:rPr lang="de-DE" sz="3500" dirty="0" err="1"/>
              <a:t>you</a:t>
            </a:r>
            <a:r>
              <a:rPr lang="de-DE" sz="3500" dirty="0"/>
              <a:t> </a:t>
            </a:r>
            <a:r>
              <a:rPr lang="de-DE" sz="3500" dirty="0" err="1"/>
              <a:t>for</a:t>
            </a:r>
            <a:r>
              <a:rPr lang="de-DE" sz="3500" dirty="0"/>
              <a:t> </a:t>
            </a:r>
            <a:r>
              <a:rPr lang="de-DE" sz="3500" dirty="0" err="1"/>
              <a:t>your</a:t>
            </a:r>
            <a:r>
              <a:rPr lang="de-DE" sz="3500" dirty="0"/>
              <a:t> </a:t>
            </a:r>
            <a:r>
              <a:rPr lang="de-DE" sz="3500" dirty="0" err="1"/>
              <a:t>attention</a:t>
            </a:r>
            <a:r>
              <a:rPr lang="de-DE" sz="3500" dirty="0"/>
              <a:t>!</a:t>
            </a:r>
          </a:p>
        </p:txBody>
      </p:sp>
      <p:sp>
        <p:nvSpPr>
          <p:cNvPr id="3" name="Textplatzhalter 7">
            <a:extLst>
              <a:ext uri="{FF2B5EF4-FFF2-40B4-BE49-F238E27FC236}">
                <a16:creationId xmlns:a16="http://schemas.microsoft.com/office/drawing/2014/main" id="{61E21E58-2F0A-3EE5-BC1F-09FEF47D2B90}"/>
              </a:ext>
            </a:extLst>
          </p:cNvPr>
          <p:cNvSpPr>
            <a:spLocks noGrp="1"/>
          </p:cNvSpPr>
          <p:nvPr>
            <p:ph type="body" sz="quarter" idx="10" hasCustomPrompt="1"/>
          </p:nvPr>
        </p:nvSpPr>
        <p:spPr>
          <a:xfrm>
            <a:off x="838200" y="3163798"/>
            <a:ext cx="10515600" cy="519559"/>
          </a:xfrm>
        </p:spPr>
        <p:txBody>
          <a:bodyPr lIns="0" tIns="0" rIns="0" bIns="0">
            <a:normAutofit/>
          </a:bodyPr>
          <a:lstStyle>
            <a:lvl1pPr marL="0" indent="0" algn="ctr">
              <a:buFontTx/>
              <a:buNone/>
              <a:defRPr sz="2000" b="1" i="0" cap="all" baseline="0">
                <a:solidFill>
                  <a:schemeClr val="tx2"/>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a:t>VORNAME NACHNAME</a:t>
            </a:r>
          </a:p>
        </p:txBody>
      </p:sp>
      <p:sp>
        <p:nvSpPr>
          <p:cNvPr id="4" name="Textplatzhalter 7">
            <a:extLst>
              <a:ext uri="{FF2B5EF4-FFF2-40B4-BE49-F238E27FC236}">
                <a16:creationId xmlns:a16="http://schemas.microsoft.com/office/drawing/2014/main" id="{A0469E34-69D1-2A03-11F2-0FAA66E6A156}"/>
              </a:ext>
            </a:extLst>
          </p:cNvPr>
          <p:cNvSpPr>
            <a:spLocks noGrp="1"/>
          </p:cNvSpPr>
          <p:nvPr>
            <p:ph type="body" sz="quarter" idx="11" hasCustomPrompt="1"/>
          </p:nvPr>
        </p:nvSpPr>
        <p:spPr>
          <a:xfrm>
            <a:off x="838200" y="3550163"/>
            <a:ext cx="10515600" cy="400111"/>
          </a:xfrm>
        </p:spPr>
        <p:txBody>
          <a:bodyPr lIns="0" tIns="0" rIns="0" bIns="0">
            <a:normAutofit/>
          </a:bodyPr>
          <a:lstStyle>
            <a:lvl1pPr marL="0" indent="0" algn="ctr">
              <a:buFontTx/>
              <a:buNone/>
              <a:defRPr sz="1800" baseline="0">
                <a:solidFill>
                  <a:schemeClr val="tx2"/>
                </a:solidFill>
                <a:latin typeface="+mn-lt"/>
              </a:defRPr>
            </a:lvl1pPr>
            <a:lvl2pPr marL="457200" indent="0">
              <a:buFontTx/>
              <a:buNone/>
              <a:defRPr>
                <a:solidFill>
                  <a:schemeClr val="bg1"/>
                </a:solidFill>
              </a:defRPr>
            </a:lvl2pPr>
            <a:lvl3pPr marL="914400" indent="0">
              <a:buFontTx/>
              <a:buNone/>
              <a:defRPr>
                <a:solidFill>
                  <a:schemeClr val="bg1"/>
                </a:solidFill>
              </a:defRPr>
            </a:lvl3pPr>
            <a:lvl4pPr marL="1371600" indent="0">
              <a:buFontTx/>
              <a:buNone/>
              <a:defRPr>
                <a:solidFill>
                  <a:schemeClr val="bg1"/>
                </a:solidFill>
              </a:defRPr>
            </a:lvl4pPr>
            <a:lvl5pPr marL="1828800" indent="0">
              <a:buFontTx/>
              <a:buNone/>
              <a:defRPr>
                <a:solidFill>
                  <a:schemeClr val="bg1"/>
                </a:solidFill>
              </a:defRPr>
            </a:lvl5pPr>
          </a:lstStyle>
          <a:p>
            <a:pPr lvl="0"/>
            <a:r>
              <a:rPr lang="de-DE" dirty="0" err="1"/>
              <a:t>name@grunecker.de</a:t>
            </a:r>
            <a:endParaRPr lang="de-DE" dirty="0"/>
          </a:p>
        </p:txBody>
      </p:sp>
      <p:pic>
        <p:nvPicPr>
          <p:cNvPr id="7" name="Grafik 6">
            <a:extLst>
              <a:ext uri="{FF2B5EF4-FFF2-40B4-BE49-F238E27FC236}">
                <a16:creationId xmlns:a16="http://schemas.microsoft.com/office/drawing/2014/main" id="{2B92BAE7-B08A-63A2-00A1-39CF7C9063BD}"/>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4726775" y="5846227"/>
            <a:ext cx="2738448" cy="290019"/>
          </a:xfrm>
          <a:prstGeom prst="rect">
            <a:avLst/>
          </a:prstGeom>
        </p:spPr>
      </p:pic>
      <p:sp>
        <p:nvSpPr>
          <p:cNvPr id="12" name="Textplatzhalter 11">
            <a:extLst>
              <a:ext uri="{FF2B5EF4-FFF2-40B4-BE49-F238E27FC236}">
                <a16:creationId xmlns:a16="http://schemas.microsoft.com/office/drawing/2014/main" id="{8E6D7079-AC6D-F7B4-1F63-6BDEC47AA8CD}"/>
              </a:ext>
            </a:extLst>
          </p:cNvPr>
          <p:cNvSpPr>
            <a:spLocks noGrp="1"/>
          </p:cNvSpPr>
          <p:nvPr>
            <p:ph type="body" sz="quarter" idx="12" hasCustomPrompt="1"/>
          </p:nvPr>
        </p:nvSpPr>
        <p:spPr>
          <a:xfrm>
            <a:off x="838200" y="6136246"/>
            <a:ext cx="10515600" cy="276225"/>
          </a:xfrm>
        </p:spPr>
        <p:txBody>
          <a:bodyPr>
            <a:noAutofit/>
          </a:bodyPr>
          <a:lstStyle>
            <a:lvl1pPr marL="0" indent="0" algn="ctr">
              <a:buFontTx/>
              <a:buNone/>
              <a:defRPr>
                <a:solidFill>
                  <a:schemeClr val="tx2"/>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dirty="0" err="1"/>
              <a:t>www.grunecker.de</a:t>
            </a:r>
            <a:endParaRPr lang="de-DE" dirty="0"/>
          </a:p>
        </p:txBody>
      </p:sp>
    </p:spTree>
    <p:extLst>
      <p:ext uri="{BB962C8B-B14F-4D97-AF65-F5344CB8AC3E}">
        <p14:creationId xmlns:p14="http://schemas.microsoft.com/office/powerpoint/2010/main" val="87690750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cSld name="CLIENT Image half V4">
    <p:spTree>
      <p:nvGrpSpPr>
        <p:cNvPr id="1" name=""/>
        <p:cNvGrpSpPr/>
        <p:nvPr/>
      </p:nvGrpSpPr>
      <p:grpSpPr>
        <a:xfrm>
          <a:off x="0" y="0"/>
          <a:ext cx="0" cy="0"/>
          <a:chOff x="0" y="0"/>
          <a:chExt cx="0" cy="0"/>
        </a:xfrm>
      </p:grpSpPr>
      <p:sp>
        <p:nvSpPr>
          <p:cNvPr id="3" name="Bildplatzhalter 7">
            <a:extLst>
              <a:ext uri="{FF2B5EF4-FFF2-40B4-BE49-F238E27FC236}">
                <a16:creationId xmlns:a16="http://schemas.microsoft.com/office/drawing/2014/main" id="{076518D9-4017-3103-C207-C4D52F2978D4}"/>
              </a:ext>
            </a:extLst>
          </p:cNvPr>
          <p:cNvSpPr>
            <a:spLocks noGrp="1"/>
          </p:cNvSpPr>
          <p:nvPr>
            <p:ph type="pic" sz="quarter" idx="10"/>
          </p:nvPr>
        </p:nvSpPr>
        <p:spPr>
          <a:xfrm>
            <a:off x="7498749" y="658366"/>
            <a:ext cx="4141100" cy="5730097"/>
          </a:xfrm>
          <a:solidFill>
            <a:schemeClr val="bg1">
              <a:lumMod val="75000"/>
            </a:schemeClr>
          </a:solidFill>
        </p:spPr>
        <p:txBody>
          <a:bodyPr>
            <a:normAutofit/>
          </a:bodyPr>
          <a:lstStyle>
            <a:lvl1pPr marL="0" indent="0">
              <a:buFontTx/>
              <a:buNone/>
              <a:defRPr sz="1500" baseline="0">
                <a:solidFill>
                  <a:srgbClr val="C00000"/>
                </a:solidFill>
              </a:defRPr>
            </a:lvl1pPr>
          </a:lstStyle>
          <a:p>
            <a:endParaRPr lang="de-DE" dirty="0"/>
          </a:p>
        </p:txBody>
      </p:sp>
      <p:sp>
        <p:nvSpPr>
          <p:cNvPr id="8" name="Titel 6">
            <a:extLst>
              <a:ext uri="{FF2B5EF4-FFF2-40B4-BE49-F238E27FC236}">
                <a16:creationId xmlns:a16="http://schemas.microsoft.com/office/drawing/2014/main" id="{52357B57-CD4F-E587-6D38-AB6ED319AEA0}"/>
              </a:ext>
            </a:extLst>
          </p:cNvPr>
          <p:cNvSpPr>
            <a:spLocks noGrp="1"/>
          </p:cNvSpPr>
          <p:nvPr>
            <p:ph type="title" hasCustomPrompt="1"/>
          </p:nvPr>
        </p:nvSpPr>
        <p:spPr>
          <a:xfrm>
            <a:off x="521329" y="1631486"/>
            <a:ext cx="6209892" cy="4253284"/>
          </a:xfrm>
        </p:spPr>
        <p:txBody>
          <a:bodyPr anchor="ctr" anchorCtr="0"/>
          <a:lstStyle>
            <a:lvl1pPr algn="l">
              <a:defRPr sz="3000" baseline="0"/>
            </a:lvl1pPr>
          </a:lstStyle>
          <a:p>
            <a:r>
              <a:rPr lang="de-DE" dirty="0"/>
              <a:t>Insert title </a:t>
            </a:r>
            <a:r>
              <a:rPr lang="de-DE" dirty="0" err="1"/>
              <a:t>of</a:t>
            </a:r>
            <a:br>
              <a:rPr lang="de-DE" dirty="0"/>
            </a:br>
            <a:r>
              <a:rPr lang="de-DE" dirty="0" err="1"/>
              <a:t>presentation</a:t>
            </a:r>
            <a:r>
              <a:rPr lang="de-DE" dirty="0"/>
              <a:t> </a:t>
            </a:r>
            <a:br>
              <a:rPr lang="de-DE" dirty="0"/>
            </a:br>
            <a:r>
              <a:rPr lang="de-DE" dirty="0" err="1"/>
              <a:t>here</a:t>
            </a:r>
            <a:endParaRPr lang="de-DE" dirty="0"/>
          </a:p>
        </p:txBody>
      </p:sp>
      <p:pic>
        <p:nvPicPr>
          <p:cNvPr id="7" name="Grafik 6">
            <a:extLst>
              <a:ext uri="{FF2B5EF4-FFF2-40B4-BE49-F238E27FC236}">
                <a16:creationId xmlns:a16="http://schemas.microsoft.com/office/drawing/2014/main" id="{03F9F33A-1ECE-9CEA-876A-BE35EE3B6A5E}"/>
              </a:ext>
            </a:extLst>
          </p:cNvPr>
          <p:cNvPicPr>
            <a:picLocks noChangeAspect="1"/>
          </p:cNvPicPr>
          <p:nvPr/>
        </p:nvPicPr>
        <p:blipFill>
          <a:blip r:embed="rId2"/>
          <a:srcRect/>
          <a:stretch/>
        </p:blipFill>
        <p:spPr>
          <a:xfrm>
            <a:off x="641771" y="684371"/>
            <a:ext cx="2237455" cy="413572"/>
          </a:xfrm>
          <a:prstGeom prst="rect">
            <a:avLst/>
          </a:prstGeom>
        </p:spPr>
      </p:pic>
    </p:spTree>
    <p:extLst>
      <p:ext uri="{BB962C8B-B14F-4D97-AF65-F5344CB8AC3E}">
        <p14:creationId xmlns:p14="http://schemas.microsoft.com/office/powerpoint/2010/main" val="1800806653"/>
      </p:ext>
    </p:extLst>
  </p:cSld>
  <p:clrMapOvr>
    <a:masterClrMapping/>
  </p:clrMapOvr>
  <p:extLst>
    <p:ext uri="{DCECCB84-F9BA-43D5-87BE-67443E8EF086}">
      <p15:sldGuideLst xmlns:p15="http://schemas.microsoft.com/office/powerpoint/2012/main">
        <p15:guide id="1" orient="horz" pos="404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Image half">
    <p:bg>
      <p:bgRef idx="1001">
        <a:schemeClr val="bg1"/>
      </p:bgRef>
    </p:bg>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0E798722-56EE-F5A0-8ABE-EEA0FD219B30}"/>
              </a:ext>
            </a:extLst>
          </p:cNvPr>
          <p:cNvSpPr/>
          <p:nvPr/>
        </p:nvSpPr>
        <p:spPr>
          <a:xfrm>
            <a:off x="0" y="0"/>
            <a:ext cx="12192000" cy="42120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55A9178C-655C-FD13-8FB8-A1544BCDC83D}"/>
              </a:ext>
            </a:extLst>
          </p:cNvPr>
          <p:cNvPicPr>
            <a:picLocks noChangeAspect="1"/>
          </p:cNvPicPr>
          <p:nvPr/>
        </p:nvPicPr>
        <p:blipFill>
          <a:blip>
            <a:extLst>
              <a:ext uri="{96DAC541-7B7A-43D3-8B79-37D633B846F1}">
                <asvg:svgBlip xmlns:asvg="http://schemas.microsoft.com/office/drawing/2016/SVG/main" r:embed="rId3"/>
              </a:ext>
            </a:extLst>
          </a:blip>
          <a:srcRect/>
          <a:stretch/>
        </p:blipFill>
        <p:spPr>
          <a:xfrm>
            <a:off x="3087630" y="5162457"/>
            <a:ext cx="6016740" cy="637211"/>
          </a:xfrm>
          <a:prstGeom prst="rect">
            <a:avLst/>
          </a:prstGeom>
        </p:spPr>
      </p:pic>
    </p:spTree>
    <p:extLst>
      <p:ext uri="{BB962C8B-B14F-4D97-AF65-F5344CB8AC3E}">
        <p14:creationId xmlns:p14="http://schemas.microsoft.com/office/powerpoint/2010/main" val="465632990"/>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el image sublin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B51D6D4-C538-D160-229F-94946B1DE631}"/>
              </a:ext>
            </a:extLst>
          </p:cNvPr>
          <p:cNvSpPr>
            <a:spLocks/>
          </p:cNvSpPr>
          <p:nvPr/>
        </p:nvSpPr>
        <p:spPr>
          <a:xfrm>
            <a:off x="0" y="0"/>
            <a:ext cx="12192000" cy="6857999"/>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AF446FE7-F940-0A2C-D99D-FA10DFF0358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24384" y="2608943"/>
            <a:ext cx="7743231" cy="820057"/>
          </a:xfrm>
          <a:prstGeom prst="rect">
            <a:avLst/>
          </a:prstGeom>
        </p:spPr>
      </p:pic>
      <p:sp>
        <p:nvSpPr>
          <p:cNvPr id="7" name="Textfeld 6">
            <a:extLst>
              <a:ext uri="{FF2B5EF4-FFF2-40B4-BE49-F238E27FC236}">
                <a16:creationId xmlns:a16="http://schemas.microsoft.com/office/drawing/2014/main" id="{A7D5DF27-041A-F1FE-1C2F-81D6AD79B62C}"/>
              </a:ext>
            </a:extLst>
          </p:cNvPr>
          <p:cNvSpPr txBox="1"/>
          <p:nvPr/>
        </p:nvSpPr>
        <p:spPr>
          <a:xfrm>
            <a:off x="2224383" y="3607131"/>
            <a:ext cx="7743231" cy="430887"/>
          </a:xfrm>
          <a:prstGeom prst="rect">
            <a:avLst/>
          </a:prstGeom>
          <a:noFill/>
        </p:spPr>
        <p:txBody>
          <a:bodyPr wrap="square" rtlCol="0">
            <a:noAutofit/>
          </a:bodyPr>
          <a:lstStyle/>
          <a:p>
            <a:pPr marL="0" algn="ctr" defTabSz="914400" rtl="0" eaLnBrk="1" latinLnBrk="0" hangingPunct="1"/>
            <a:r>
              <a:rPr lang="de-DE" sz="2200" b="0" i="0" kern="1200" spc="300" dirty="0">
                <a:solidFill>
                  <a:schemeClr val="tx1"/>
                </a:solidFill>
                <a:latin typeface="Raleway Light" panose="020B0403030101060003" pitchFamily="34" charset="77"/>
                <a:ea typeface="+mn-ea"/>
                <a:cs typeface="+mn-cs"/>
              </a:rPr>
              <a:t>INTELLECTUAL PROPERTY LAW SINCE 1924</a:t>
            </a:r>
          </a:p>
        </p:txBody>
      </p:sp>
    </p:spTree>
    <p:extLst>
      <p:ext uri="{BB962C8B-B14F-4D97-AF65-F5344CB8AC3E}">
        <p14:creationId xmlns:p14="http://schemas.microsoft.com/office/powerpoint/2010/main" val="370841597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el image robots subline">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8B51D6D4-C538-D160-229F-94946B1DE631}"/>
              </a:ext>
            </a:extLst>
          </p:cNvPr>
          <p:cNvSpPr>
            <a:spLocks/>
          </p:cNvSpPr>
          <p:nvPr/>
        </p:nvSpPr>
        <p:spPr>
          <a:xfrm>
            <a:off x="0" y="0"/>
            <a:ext cx="12192000" cy="6857999"/>
          </a:xfrm>
          <a:prstGeom prst="rect">
            <a:avLst/>
          </a:prstGeom>
          <a:solidFill>
            <a:schemeClr val="bg1">
              <a:alpha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10" name="Grafik 9">
            <a:extLst>
              <a:ext uri="{FF2B5EF4-FFF2-40B4-BE49-F238E27FC236}">
                <a16:creationId xmlns:a16="http://schemas.microsoft.com/office/drawing/2014/main" id="{AF446FE7-F940-0A2C-D99D-FA10DFF03586}"/>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224384" y="2608943"/>
            <a:ext cx="7743231" cy="820057"/>
          </a:xfrm>
          <a:prstGeom prst="rect">
            <a:avLst/>
          </a:prstGeom>
        </p:spPr>
      </p:pic>
      <p:sp>
        <p:nvSpPr>
          <p:cNvPr id="7" name="Textfeld 6">
            <a:extLst>
              <a:ext uri="{FF2B5EF4-FFF2-40B4-BE49-F238E27FC236}">
                <a16:creationId xmlns:a16="http://schemas.microsoft.com/office/drawing/2014/main" id="{A7D5DF27-041A-F1FE-1C2F-81D6AD79B62C}"/>
              </a:ext>
            </a:extLst>
          </p:cNvPr>
          <p:cNvSpPr txBox="1"/>
          <p:nvPr/>
        </p:nvSpPr>
        <p:spPr>
          <a:xfrm>
            <a:off x="2224383" y="3607131"/>
            <a:ext cx="7743231" cy="430887"/>
          </a:xfrm>
          <a:prstGeom prst="rect">
            <a:avLst/>
          </a:prstGeom>
          <a:noFill/>
        </p:spPr>
        <p:txBody>
          <a:bodyPr wrap="square" rtlCol="0">
            <a:noAutofit/>
          </a:bodyPr>
          <a:lstStyle/>
          <a:p>
            <a:pPr marL="0" algn="ctr" defTabSz="914400" rtl="0" eaLnBrk="1" latinLnBrk="0" hangingPunct="1"/>
            <a:r>
              <a:rPr lang="de-DE" sz="2200" b="0" i="0" kern="1200" spc="300" dirty="0">
                <a:solidFill>
                  <a:schemeClr val="tx1"/>
                </a:solidFill>
                <a:latin typeface="Raleway Light" panose="020B0403030101060003" pitchFamily="34" charset="77"/>
                <a:ea typeface="+mn-ea"/>
                <a:cs typeface="+mn-cs"/>
              </a:rPr>
              <a:t>INTELLECTUAL PROPERTY LAW SINCE 1924</a:t>
            </a:r>
          </a:p>
        </p:txBody>
      </p:sp>
    </p:spTree>
    <p:extLst>
      <p:ext uri="{BB962C8B-B14F-4D97-AF65-F5344CB8AC3E}">
        <p14:creationId xmlns:p14="http://schemas.microsoft.com/office/powerpoint/2010/main" val="17001108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el blue subline">
    <p:bg>
      <p:bgRef idx="1001">
        <a:schemeClr val="bg2"/>
      </p:bgRef>
    </p:b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2E0B84E1-6E97-06BC-1A79-17A0FE4C5B58}"/>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2224384" y="2608943"/>
            <a:ext cx="7743231" cy="820057"/>
          </a:xfrm>
          <a:prstGeom prst="rect">
            <a:avLst/>
          </a:prstGeom>
        </p:spPr>
      </p:pic>
      <p:sp>
        <p:nvSpPr>
          <p:cNvPr id="4" name="Textfeld 3">
            <a:extLst>
              <a:ext uri="{FF2B5EF4-FFF2-40B4-BE49-F238E27FC236}">
                <a16:creationId xmlns:a16="http://schemas.microsoft.com/office/drawing/2014/main" id="{08507415-D457-187D-6328-D552BF24E220}"/>
              </a:ext>
            </a:extLst>
          </p:cNvPr>
          <p:cNvSpPr txBox="1"/>
          <p:nvPr/>
        </p:nvSpPr>
        <p:spPr>
          <a:xfrm>
            <a:off x="2224383" y="3607131"/>
            <a:ext cx="7743231" cy="430887"/>
          </a:xfrm>
          <a:prstGeom prst="rect">
            <a:avLst/>
          </a:prstGeom>
          <a:noFill/>
        </p:spPr>
        <p:txBody>
          <a:bodyPr wrap="square" rtlCol="0">
            <a:noAutofit/>
          </a:bodyPr>
          <a:lstStyle/>
          <a:p>
            <a:pPr marL="0" algn="ctr" defTabSz="914400" rtl="0" eaLnBrk="1" latinLnBrk="0" hangingPunct="1"/>
            <a:r>
              <a:rPr lang="de-DE" sz="2200" b="0" i="0" kern="1200" spc="300" dirty="0">
                <a:solidFill>
                  <a:schemeClr val="tx1"/>
                </a:solidFill>
                <a:latin typeface="Raleway Light" panose="020B0403030101060003" pitchFamily="34" charset="77"/>
                <a:ea typeface="+mn-ea"/>
                <a:cs typeface="+mn-cs"/>
              </a:rPr>
              <a:t>INTELLECTUAL PROPERTY LAW SINCE 1924</a:t>
            </a:r>
          </a:p>
        </p:txBody>
      </p:sp>
    </p:spTree>
    <p:extLst>
      <p:ext uri="{BB962C8B-B14F-4D97-AF65-F5344CB8AC3E}">
        <p14:creationId xmlns:p14="http://schemas.microsoft.com/office/powerpoint/2010/main" val="25159559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el white subline">
    <p:bg>
      <p:bgRef idx="1001">
        <a:schemeClr val="bg1"/>
      </p:bgRef>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B06E3494-3CE0-C6C4-E0F0-26B1520E4DD1}"/>
              </a:ext>
            </a:extLst>
          </p:cNvPr>
          <p:cNvPicPr>
            <a:picLocks noChangeAspect="1"/>
          </p:cNvPicPr>
          <p:nvPr/>
        </p:nvPicPr>
        <p:blipFill>
          <a:blip>
            <a:extLst>
              <a:ext uri="{96DAC541-7B7A-43D3-8B79-37D633B846F1}">
                <asvg:svgBlip xmlns:asvg="http://schemas.microsoft.com/office/drawing/2016/SVG/main" r:embed="rId2"/>
              </a:ext>
            </a:extLst>
          </a:blip>
          <a:srcRect/>
          <a:stretch/>
        </p:blipFill>
        <p:spPr>
          <a:xfrm>
            <a:off x="2224384" y="2608943"/>
            <a:ext cx="7743230" cy="820057"/>
          </a:xfrm>
          <a:prstGeom prst="rect">
            <a:avLst/>
          </a:prstGeom>
        </p:spPr>
      </p:pic>
      <p:sp>
        <p:nvSpPr>
          <p:cNvPr id="3" name="Textfeld 2">
            <a:extLst>
              <a:ext uri="{FF2B5EF4-FFF2-40B4-BE49-F238E27FC236}">
                <a16:creationId xmlns:a16="http://schemas.microsoft.com/office/drawing/2014/main" id="{134A051C-64A2-386E-C865-13E3D7D1918A}"/>
              </a:ext>
            </a:extLst>
          </p:cNvPr>
          <p:cNvSpPr txBox="1"/>
          <p:nvPr/>
        </p:nvSpPr>
        <p:spPr>
          <a:xfrm>
            <a:off x="2224383" y="3607131"/>
            <a:ext cx="7743231" cy="430887"/>
          </a:xfrm>
          <a:prstGeom prst="rect">
            <a:avLst/>
          </a:prstGeom>
          <a:noFill/>
        </p:spPr>
        <p:txBody>
          <a:bodyPr wrap="square" rtlCol="0">
            <a:noAutofit/>
          </a:bodyPr>
          <a:lstStyle/>
          <a:p>
            <a:pPr marL="0" algn="ctr" defTabSz="914400" rtl="0" eaLnBrk="1" latinLnBrk="0" hangingPunct="1"/>
            <a:r>
              <a:rPr lang="de-DE" sz="2200" b="0" i="0" kern="1200" spc="300" dirty="0">
                <a:solidFill>
                  <a:schemeClr val="tx2"/>
                </a:solidFill>
                <a:latin typeface="Raleway Light" panose="020B0403030101060003" pitchFamily="34" charset="77"/>
                <a:ea typeface="+mn-ea"/>
                <a:cs typeface="+mn-cs"/>
              </a:rPr>
              <a:t>INTELLECTUAL PROPERTY LAW SINCE 1924</a:t>
            </a:r>
          </a:p>
        </p:txBody>
      </p:sp>
    </p:spTree>
    <p:extLst>
      <p:ext uri="{BB962C8B-B14F-4D97-AF65-F5344CB8AC3E}">
        <p14:creationId xmlns:p14="http://schemas.microsoft.com/office/powerpoint/2010/main" val="9375009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3" orient="horz" pos="2160">
          <p15:clr>
            <a:srgbClr val="FBAE40"/>
          </p15:clr>
        </p15:guide>
        <p15:guide id="4"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59796264-BE27-0DCE-19F8-52D0DC67D2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de-DE" dirty="0"/>
              <a:t>Mastertitelformat bearbeiten</a:t>
            </a:r>
          </a:p>
        </p:txBody>
      </p:sp>
      <p:sp>
        <p:nvSpPr>
          <p:cNvPr id="3" name="Textplatzhalter 2">
            <a:extLst>
              <a:ext uri="{FF2B5EF4-FFF2-40B4-BE49-F238E27FC236}">
                <a16:creationId xmlns:a16="http://schemas.microsoft.com/office/drawing/2014/main" id="{41A16F6E-1620-B88D-A750-3F7575ED52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oliennummernplatzhalter 5">
            <a:extLst>
              <a:ext uri="{FF2B5EF4-FFF2-40B4-BE49-F238E27FC236}">
                <a16:creationId xmlns:a16="http://schemas.microsoft.com/office/drawing/2014/main" id="{B9A72D65-26CA-B960-C0C4-A63196DCAADA}"/>
              </a:ext>
            </a:extLst>
          </p:cNvPr>
          <p:cNvSpPr>
            <a:spLocks noGrp="1"/>
          </p:cNvSpPr>
          <p:nvPr>
            <p:ph type="sldNum" sz="quarter" idx="4"/>
          </p:nvPr>
        </p:nvSpPr>
        <p:spPr>
          <a:xfrm>
            <a:off x="11639848" y="6549131"/>
            <a:ext cx="552151" cy="308869"/>
          </a:xfrm>
          <a:prstGeom prst="rect">
            <a:avLst/>
          </a:prstGeom>
        </p:spPr>
        <p:txBody>
          <a:bodyPr vert="horz" lIns="91440" tIns="0" rIns="91440" bIns="0" rtlCol="0" anchor="ctr"/>
          <a:lstStyle>
            <a:lvl1pPr algn="r">
              <a:defRPr sz="800" baseline="0">
                <a:solidFill>
                  <a:schemeClr val="tx2"/>
                </a:solidFill>
                <a:latin typeface="Roboto Condensed" panose="02000000000000000000" pitchFamily="2" charset="0"/>
              </a:defRPr>
            </a:lvl1pPr>
          </a:lstStyle>
          <a:p>
            <a:fld id="{364E1568-1D4A-4802-9D41-44FC416C20C0}" type="slidenum">
              <a:rPr lang="de-DE" smtClean="0"/>
              <a:t>‹#›</a:t>
            </a:fld>
            <a:endParaRPr lang="de-DE"/>
          </a:p>
        </p:txBody>
      </p:sp>
      <p:sp>
        <p:nvSpPr>
          <p:cNvPr id="7" name="Fußzeilenplatzhalter 5">
            <a:extLst>
              <a:ext uri="{FF2B5EF4-FFF2-40B4-BE49-F238E27FC236}">
                <a16:creationId xmlns:a16="http://schemas.microsoft.com/office/drawing/2014/main" id="{50565AB1-EBDA-B70C-8CD4-0B161CFD6726}"/>
              </a:ext>
            </a:extLst>
          </p:cNvPr>
          <p:cNvSpPr>
            <a:spLocks noGrp="1"/>
          </p:cNvSpPr>
          <p:nvPr>
            <p:ph type="ftr" sz="quarter" idx="3"/>
          </p:nvPr>
        </p:nvSpPr>
        <p:spPr>
          <a:xfrm>
            <a:off x="137682" y="6548323"/>
            <a:ext cx="1116352" cy="309677"/>
          </a:xfrm>
          <a:prstGeom prst="rect">
            <a:avLst/>
          </a:prstGeom>
        </p:spPr>
        <p:txBody>
          <a:bodyPr vert="horz" lIns="0" tIns="0" rIns="91440" bIns="0" rtlCol="0" anchor="ctr"/>
          <a:lstStyle>
            <a:lvl1pPr algn="l">
              <a:defRPr sz="800">
                <a:solidFill>
                  <a:schemeClr val="tx2"/>
                </a:solidFill>
              </a:defRPr>
            </a:lvl1pPr>
          </a:lstStyle>
          <a:p>
            <a:endParaRPr lang="de-DE"/>
          </a:p>
        </p:txBody>
      </p:sp>
    </p:spTree>
    <p:extLst>
      <p:ext uri="{BB962C8B-B14F-4D97-AF65-F5344CB8AC3E}">
        <p14:creationId xmlns:p14="http://schemas.microsoft.com/office/powerpoint/2010/main" val="35284779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 id="2147483686" r:id="rId25"/>
    <p:sldLayoutId id="2147483687" r:id="rId26"/>
    <p:sldLayoutId id="2147483688" r:id="rId27"/>
    <p:sldLayoutId id="2147483689" r:id="rId28"/>
    <p:sldLayoutId id="2147483690" r:id="rId29"/>
    <p:sldLayoutId id="2147483691" r:id="rId30"/>
    <p:sldLayoutId id="2147483692" r:id="rId31"/>
    <p:sldLayoutId id="2147483693" r:id="rId32"/>
    <p:sldLayoutId id="2147483694" r:id="rId33"/>
    <p:sldLayoutId id="2147483695" r:id="rId34"/>
    <p:sldLayoutId id="2147483696" r:id="rId35"/>
    <p:sldLayoutId id="2147483697" r:id="rId36"/>
    <p:sldLayoutId id="2147483698" r:id="rId37"/>
    <p:sldLayoutId id="2147483699" r:id="rId38"/>
    <p:sldLayoutId id="2147483700" r:id="rId39"/>
    <p:sldLayoutId id="2147483701" r:id="rId40"/>
    <p:sldLayoutId id="2147483702" r:id="rId41"/>
    <p:sldLayoutId id="2147483703" r:id="rId42"/>
    <p:sldLayoutId id="2147483704" r:id="rId43"/>
    <p:sldLayoutId id="2147483705" r:id="rId44"/>
    <p:sldLayoutId id="2147483706" r:id="rId45"/>
    <p:sldLayoutId id="2147483707" r:id="rId46"/>
    <p:sldLayoutId id="2147483708" r:id="rId47"/>
    <p:sldLayoutId id="2147483709" r:id="rId48"/>
    <p:sldLayoutId id="2147483710" r:id="rId49"/>
  </p:sldLayoutIdLst>
  <p:txStyles>
    <p:titleStyle>
      <a:lvl1pPr algn="l" defTabSz="914400" rtl="0" eaLnBrk="1" latinLnBrk="0" hangingPunct="1">
        <a:lnSpc>
          <a:spcPct val="90000"/>
        </a:lnSpc>
        <a:spcBef>
          <a:spcPct val="0"/>
        </a:spcBef>
        <a:buNone/>
        <a:defRPr sz="3500" kern="0" cap="all" spc="190" baseline="0">
          <a:solidFill>
            <a:schemeClr val="tx1"/>
          </a:solidFill>
          <a:latin typeface="Raleway Light" panose="020B0403030101060003" pitchFamily="34" charset="77"/>
          <a:ea typeface="+mj-ea"/>
          <a:cs typeface="+mj-cs"/>
        </a:defRPr>
      </a:lvl1pPr>
    </p:titleStyle>
    <p:bodyStyle>
      <a:lvl1pPr marL="228600" indent="-228600" algn="l" defTabSz="914400" rtl="0" eaLnBrk="1" latinLnBrk="0" hangingPunct="1">
        <a:lnSpc>
          <a:spcPct val="150000"/>
        </a:lnSpc>
        <a:spcBef>
          <a:spcPts val="1000"/>
        </a:spcBef>
        <a:buClr>
          <a:schemeClr val="tx2"/>
        </a:buClr>
        <a:buFont typeface="Arial" panose="020B0604020202020204" pitchFamily="34" charset="0"/>
        <a:buChar char="•"/>
        <a:defRPr sz="1400" kern="1200" baseline="0">
          <a:solidFill>
            <a:schemeClr val="tx1"/>
          </a:solidFill>
          <a:latin typeface="Roboto Condensed" panose="02000000000000000000" pitchFamily="2" charset="0"/>
          <a:ea typeface="+mn-ea"/>
          <a:cs typeface="+mn-cs"/>
        </a:defRPr>
      </a:lvl1pPr>
      <a:lvl2pPr marL="685800" indent="-228600" algn="l" defTabSz="914400" rtl="0" eaLnBrk="1" latinLnBrk="0" hangingPunct="1">
        <a:lnSpc>
          <a:spcPct val="150000"/>
        </a:lnSpc>
        <a:spcBef>
          <a:spcPts val="500"/>
        </a:spcBef>
        <a:buClr>
          <a:schemeClr val="tx2"/>
        </a:buClr>
        <a:buFont typeface="Arial" panose="020B0604020202020204" pitchFamily="34" charset="0"/>
        <a:buChar char="•"/>
        <a:defRPr sz="1400" kern="1200" baseline="0">
          <a:solidFill>
            <a:schemeClr val="tx1"/>
          </a:solidFill>
          <a:latin typeface="Roboto Condensed" panose="02000000000000000000" pitchFamily="2" charset="0"/>
          <a:ea typeface="+mn-ea"/>
          <a:cs typeface="+mn-cs"/>
        </a:defRPr>
      </a:lvl2pPr>
      <a:lvl3pPr marL="1143000" indent="-228600" algn="l" defTabSz="914400" rtl="0" eaLnBrk="1" latinLnBrk="0" hangingPunct="1">
        <a:lnSpc>
          <a:spcPct val="150000"/>
        </a:lnSpc>
        <a:spcBef>
          <a:spcPts val="500"/>
        </a:spcBef>
        <a:buClr>
          <a:schemeClr val="tx2"/>
        </a:buClr>
        <a:buFont typeface="Arial" panose="020B0604020202020204" pitchFamily="34" charset="0"/>
        <a:buChar char="•"/>
        <a:defRPr sz="1400" kern="1200" baseline="0">
          <a:solidFill>
            <a:schemeClr val="tx1"/>
          </a:solidFill>
          <a:latin typeface="Roboto Condensed" panose="02000000000000000000" pitchFamily="2" charset="0"/>
          <a:ea typeface="+mn-ea"/>
          <a:cs typeface="+mn-cs"/>
        </a:defRPr>
      </a:lvl3pPr>
      <a:lvl4pPr marL="1600200" indent="-228600" algn="l" defTabSz="914400" rtl="0" eaLnBrk="1" latinLnBrk="0" hangingPunct="1">
        <a:lnSpc>
          <a:spcPct val="150000"/>
        </a:lnSpc>
        <a:spcBef>
          <a:spcPts val="500"/>
        </a:spcBef>
        <a:buClr>
          <a:schemeClr val="tx2"/>
        </a:buClr>
        <a:buFont typeface="Arial" panose="020B0604020202020204" pitchFamily="34" charset="0"/>
        <a:buChar char="•"/>
        <a:defRPr sz="1400" kern="1200" baseline="0">
          <a:solidFill>
            <a:schemeClr val="tx1"/>
          </a:solidFill>
          <a:latin typeface="Roboto Condensed" panose="02000000000000000000" pitchFamily="2" charset="0"/>
          <a:ea typeface="+mn-ea"/>
          <a:cs typeface="+mn-cs"/>
        </a:defRPr>
      </a:lvl4pPr>
      <a:lvl5pPr marL="2057400" indent="-228600" algn="l" defTabSz="914400" rtl="0" eaLnBrk="1" latinLnBrk="0" hangingPunct="1">
        <a:lnSpc>
          <a:spcPct val="150000"/>
        </a:lnSpc>
        <a:spcBef>
          <a:spcPts val="500"/>
        </a:spcBef>
        <a:buClr>
          <a:schemeClr val="tx2"/>
        </a:buClr>
        <a:buFont typeface="Arial" panose="020B0604020202020204" pitchFamily="34" charset="0"/>
        <a:buChar char="•"/>
        <a:defRPr sz="1400" kern="1200" baseline="0">
          <a:solidFill>
            <a:schemeClr val="tx1"/>
          </a:solidFill>
          <a:latin typeface="Roboto Condensed" panose="02000000000000000000"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4042">
          <p15:clr>
            <a:srgbClr val="F26B43"/>
          </p15:clr>
        </p15:guide>
        <p15:guide id="4" pos="325">
          <p15:clr>
            <a:srgbClr val="F26B43"/>
          </p15:clr>
        </p15:guide>
        <p15:guide id="5" pos="7355">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xml"/><Relationship Id="rId1" Type="http://schemas.openxmlformats.org/officeDocument/2006/relationships/slideLayout" Target="../slideLayouts/slideLayout33.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3565167"/>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B01579-5054-ABEB-AE06-159CFD872ABF}"/>
              </a:ext>
            </a:extLst>
          </p:cNvPr>
          <p:cNvSpPr>
            <a:spLocks noGrp="1"/>
          </p:cNvSpPr>
          <p:nvPr>
            <p:ph type="title"/>
          </p:nvPr>
        </p:nvSpPr>
        <p:spPr/>
        <p:txBody>
          <a:bodyPr/>
          <a:lstStyle/>
          <a:p>
            <a:r>
              <a:rPr lang="en-US" b="1" cap="none" dirty="0">
                <a:latin typeface="Raleway" pitchFamily="2" charset="0"/>
              </a:rPr>
              <a:t>Abuse of Process: </a:t>
            </a:r>
            <a:br>
              <a:rPr lang="en-US" b="1" cap="none" dirty="0">
                <a:latin typeface="Raleway" pitchFamily="2" charset="0"/>
              </a:rPr>
            </a:br>
            <a:br>
              <a:rPr lang="en-US" b="1" cap="none" dirty="0">
                <a:latin typeface="Raleway" pitchFamily="2" charset="0"/>
              </a:rPr>
            </a:br>
            <a:r>
              <a:rPr lang="en-US" b="1" cap="none" dirty="0">
                <a:latin typeface="Raleway" pitchFamily="2" charset="0"/>
              </a:rPr>
              <a:t>Frivolous and Vexatious Actions in Trademarks</a:t>
            </a:r>
            <a:endParaRPr lang="de-DE" dirty="0"/>
          </a:p>
        </p:txBody>
      </p:sp>
      <p:sp>
        <p:nvSpPr>
          <p:cNvPr id="3" name="Textplatzhalter 2">
            <a:extLst>
              <a:ext uri="{FF2B5EF4-FFF2-40B4-BE49-F238E27FC236}">
                <a16:creationId xmlns:a16="http://schemas.microsoft.com/office/drawing/2014/main" id="{163760F4-B0E1-7065-2156-7C175B6019BF}"/>
              </a:ext>
            </a:extLst>
          </p:cNvPr>
          <p:cNvSpPr>
            <a:spLocks noGrp="1"/>
          </p:cNvSpPr>
          <p:nvPr>
            <p:ph type="body" idx="12"/>
          </p:nvPr>
        </p:nvSpPr>
        <p:spPr/>
        <p:txBody>
          <a:bodyPr/>
          <a:lstStyle/>
          <a:p>
            <a:r>
              <a:rPr lang="de-DE" dirty="0"/>
              <a:t>Cornelia Schmitt</a:t>
            </a:r>
          </a:p>
        </p:txBody>
      </p:sp>
      <p:sp>
        <p:nvSpPr>
          <p:cNvPr id="4" name="Textplatzhalter 3">
            <a:extLst>
              <a:ext uri="{FF2B5EF4-FFF2-40B4-BE49-F238E27FC236}">
                <a16:creationId xmlns:a16="http://schemas.microsoft.com/office/drawing/2014/main" id="{36A3008D-F0A9-5BC7-CAA4-D855A44066EC}"/>
              </a:ext>
            </a:extLst>
          </p:cNvPr>
          <p:cNvSpPr>
            <a:spLocks noGrp="1"/>
          </p:cNvSpPr>
          <p:nvPr>
            <p:ph type="body" idx="15"/>
          </p:nvPr>
        </p:nvSpPr>
        <p:spPr/>
        <p:txBody>
          <a:bodyPr/>
          <a:lstStyle/>
          <a:p>
            <a:r>
              <a:rPr lang="de-DE" dirty="0" err="1"/>
              <a:t>Attorney</a:t>
            </a:r>
            <a:r>
              <a:rPr lang="de-DE" dirty="0"/>
              <a:t>-at-Law, </a:t>
            </a:r>
            <a:r>
              <a:rPr lang="de-DE" dirty="0" err="1"/>
              <a:t>Associate</a:t>
            </a:r>
            <a:r>
              <a:rPr lang="de-DE" dirty="0"/>
              <a:t> Partner</a:t>
            </a:r>
          </a:p>
        </p:txBody>
      </p:sp>
      <p:sp>
        <p:nvSpPr>
          <p:cNvPr id="5" name="Textplatzhalter 4">
            <a:extLst>
              <a:ext uri="{FF2B5EF4-FFF2-40B4-BE49-F238E27FC236}">
                <a16:creationId xmlns:a16="http://schemas.microsoft.com/office/drawing/2014/main" id="{DFCD5784-A091-E4C3-8784-8AEDA34AF4F0}"/>
              </a:ext>
            </a:extLst>
          </p:cNvPr>
          <p:cNvSpPr>
            <a:spLocks noGrp="1"/>
          </p:cNvSpPr>
          <p:nvPr>
            <p:ph type="body" idx="16"/>
          </p:nvPr>
        </p:nvSpPr>
        <p:spPr/>
        <p:txBody>
          <a:bodyPr/>
          <a:lstStyle/>
          <a:p>
            <a:r>
              <a:rPr lang="de-DE" dirty="0"/>
              <a:t>IP Case Law Conference</a:t>
            </a:r>
          </a:p>
          <a:p>
            <a:r>
              <a:rPr lang="de-DE" dirty="0"/>
              <a:t>May 22, 2026</a:t>
            </a:r>
          </a:p>
        </p:txBody>
      </p:sp>
    </p:spTree>
    <p:extLst>
      <p:ext uri="{BB962C8B-B14F-4D97-AF65-F5344CB8AC3E}">
        <p14:creationId xmlns:p14="http://schemas.microsoft.com/office/powerpoint/2010/main" val="9058954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2D1C-CAF2-503F-5030-9721410905C0}"/>
            </a:ext>
          </a:extLst>
        </p:cNvPr>
        <p:cNvGrpSpPr/>
        <p:nvPr/>
      </p:nvGrpSpPr>
      <p:grpSpPr>
        <a:xfrm>
          <a:off x="0" y="0"/>
          <a:ext cx="0" cy="0"/>
          <a:chOff x="0" y="0"/>
          <a:chExt cx="0" cy="0"/>
        </a:xfrm>
      </p:grpSpPr>
      <p:sp>
        <p:nvSpPr>
          <p:cNvPr id="5" name="Foliennummernplatzhalter 5">
            <a:extLst>
              <a:ext uri="{FF2B5EF4-FFF2-40B4-BE49-F238E27FC236}">
                <a16:creationId xmlns:a16="http://schemas.microsoft.com/office/drawing/2014/main" id="{7573F7AF-84E0-64EC-31CB-D2EB61834122}"/>
              </a:ext>
            </a:extLst>
          </p:cNvPr>
          <p:cNvSpPr>
            <a:spLocks noGrp="1"/>
          </p:cNvSpPr>
          <p:nvPr>
            <p:ph type="sldNum" sz="quarter" idx="11"/>
          </p:nvPr>
        </p:nvSpPr>
        <p:spPr>
          <a:xfrm>
            <a:off x="11639848" y="6549131"/>
            <a:ext cx="552151" cy="365125"/>
          </a:xfrm>
          <a:prstGeom prst="rect">
            <a:avLst/>
          </a:prstGeom>
        </p:spPr>
        <p:txBody>
          <a:bodyPr vert="horz" lIns="91440" tIns="45720" rIns="91440" bIns="45720" rtlCol="0" anchor="ctr"/>
          <a:lstStyle>
            <a:lvl1pPr algn="r">
              <a:defRPr sz="800" baseline="0">
                <a:solidFill>
                  <a:schemeClr val="tx2"/>
                </a:solidFill>
                <a:latin typeface="Roboto Condensed" panose="020000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61EDFA-79EC-9B4C-9DEA-3D0E22AEDF04}" type="slidenum">
              <a:rPr kumimoji="0" lang="de-DE" sz="800" b="0" i="0" u="none" strike="noStrike" kern="1200" cap="none" spc="0" normalizeH="0" baseline="0" noProof="0" smtClean="0">
                <a:ln>
                  <a:noFill/>
                </a:ln>
                <a:solidFill>
                  <a:srgbClr val="054678"/>
                </a:solidFill>
                <a:effectLst/>
                <a:uLnTx/>
                <a:uFillTx/>
                <a:latin typeface="Roboto Condensed"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de-DE" sz="800" b="0" i="0" u="none" strike="noStrike" kern="1200" cap="none" spc="0" normalizeH="0" baseline="0" noProof="0" dirty="0">
              <a:ln>
                <a:noFill/>
              </a:ln>
              <a:solidFill>
                <a:srgbClr val="054678"/>
              </a:solidFill>
              <a:effectLst/>
              <a:uLnTx/>
              <a:uFillTx/>
              <a:latin typeface="Roboto Condensed" panose="02000000000000000000" pitchFamily="2" charset="0"/>
              <a:ea typeface="+mn-ea"/>
              <a:cs typeface="+mn-cs"/>
            </a:endParaRPr>
          </a:p>
        </p:txBody>
      </p:sp>
      <p:sp>
        <p:nvSpPr>
          <p:cNvPr id="3" name="Fußzeilenplatzhalter 2">
            <a:extLst>
              <a:ext uri="{FF2B5EF4-FFF2-40B4-BE49-F238E27FC236}">
                <a16:creationId xmlns:a16="http://schemas.microsoft.com/office/drawing/2014/main" id="{D5923C92-0EED-B89D-410E-3A677D46618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54678"/>
                </a:solidFill>
                <a:effectLst/>
                <a:uLnTx/>
                <a:uFillTx/>
                <a:latin typeface="Raleway Light"/>
                <a:ea typeface="+mn-ea"/>
                <a:cs typeface="+mn-cs"/>
              </a:rPr>
              <a:t>GRÜNECKER</a:t>
            </a:r>
            <a:r>
              <a:rPr kumimoji="0" lang="de-DE" sz="800" b="0" i="0" u="none" strike="noStrike" kern="1200" cap="none" spc="0" normalizeH="0" baseline="0" noProof="0">
                <a:ln>
                  <a:noFill/>
                </a:ln>
                <a:solidFill>
                  <a:srgbClr val="054678"/>
                </a:solidFill>
                <a:effectLst/>
                <a:uLnTx/>
                <a:uFillTx/>
                <a:latin typeface="Roboto Condensed"/>
                <a:ea typeface="+mn-ea"/>
                <a:cs typeface="+mn-cs"/>
              </a:rPr>
              <a:t> </a:t>
            </a:r>
            <a:fld id="{13309B9A-0BF1-8F4A-A255-BF2DFA129697}" type="datetimeyyyy">
              <a:rPr kumimoji="0" lang="de-DE" sz="800" b="0" i="0" u="none" strike="noStrike" kern="1200" cap="none" spc="0" normalizeH="0" baseline="0" noProof="0" smtClean="0">
                <a:ln>
                  <a:noFill/>
                </a:ln>
                <a:solidFill>
                  <a:srgbClr val="054678"/>
                </a:solidFill>
                <a:effectLst/>
                <a:uLnTx/>
                <a:uFillTx/>
                <a:latin typeface="Roboto Condens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a:t>
            </a:fld>
            <a:endParaRPr kumimoji="0" lang="de-DE" sz="800" b="0" i="0" u="none" strike="noStrike" kern="1200" cap="none" spc="0" normalizeH="0" baseline="0" noProof="0" dirty="0">
              <a:ln>
                <a:noFill/>
              </a:ln>
              <a:solidFill>
                <a:srgbClr val="054678"/>
              </a:solidFill>
              <a:effectLst/>
              <a:uLnTx/>
              <a:uFillTx/>
              <a:latin typeface="Roboto Condensed"/>
              <a:ea typeface="+mn-ea"/>
              <a:cs typeface="+mn-cs"/>
            </a:endParaRPr>
          </a:p>
        </p:txBody>
      </p:sp>
      <p:graphicFrame>
        <p:nvGraphicFramePr>
          <p:cNvPr id="8" name="Tabelle 7"/>
          <p:cNvGraphicFramePr>
            <a:graphicFrameLocks noGrp="1"/>
          </p:cNvGraphicFramePr>
          <p:nvPr>
            <p:extLst>
              <p:ext uri="{D42A27DB-BD31-4B8C-83A1-F6EECF244321}">
                <p14:modId xmlns:p14="http://schemas.microsoft.com/office/powerpoint/2010/main" val="1123817162"/>
              </p:ext>
            </p:extLst>
          </p:nvPr>
        </p:nvGraphicFramePr>
        <p:xfrm>
          <a:off x="2366780" y="2747174"/>
          <a:ext cx="8127999" cy="1370944"/>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20127428"/>
                    </a:ext>
                  </a:extLst>
                </a:gridCol>
                <a:gridCol w="2709333">
                  <a:extLst>
                    <a:ext uri="{9D8B030D-6E8A-4147-A177-3AD203B41FA5}">
                      <a16:colId xmlns:a16="http://schemas.microsoft.com/office/drawing/2014/main" val="1167338125"/>
                    </a:ext>
                  </a:extLst>
                </a:gridCol>
                <a:gridCol w="2709333">
                  <a:extLst>
                    <a:ext uri="{9D8B030D-6E8A-4147-A177-3AD203B41FA5}">
                      <a16:colId xmlns:a16="http://schemas.microsoft.com/office/drawing/2014/main" val="97725893"/>
                    </a:ext>
                  </a:extLst>
                </a:gridCol>
              </a:tblGrid>
              <a:tr h="1370944">
                <a:tc>
                  <a:txBody>
                    <a:bodyPr/>
                    <a:lstStyle/>
                    <a:p>
                      <a:pPr algn="ctr"/>
                      <a:r>
                        <a:rPr lang="de-DE" dirty="0"/>
                        <a:t>Repeat </a:t>
                      </a:r>
                      <a:r>
                        <a:rPr lang="de-DE" dirty="0" err="1"/>
                        <a:t>filings</a:t>
                      </a:r>
                      <a:endParaRPr lang="de-DE" dirty="0"/>
                    </a:p>
                  </a:txBody>
                  <a:tcPr anchor="ctr"/>
                </a:tc>
                <a:tc>
                  <a:txBody>
                    <a:bodyPr/>
                    <a:lstStyle/>
                    <a:p>
                      <a:pPr algn="ctr"/>
                      <a:r>
                        <a:rPr lang="de-DE" dirty="0" err="1"/>
                        <a:t>Mass</a:t>
                      </a:r>
                      <a:r>
                        <a:rPr lang="de-DE" dirty="0"/>
                        <a:t> </a:t>
                      </a:r>
                      <a:r>
                        <a:rPr lang="de-DE" dirty="0" err="1"/>
                        <a:t>filings</a:t>
                      </a:r>
                      <a:r>
                        <a:rPr lang="de-DE" dirty="0"/>
                        <a:t>/</a:t>
                      </a:r>
                      <a:r>
                        <a:rPr lang="de-DE" dirty="0" err="1"/>
                        <a:t>artificial</a:t>
                      </a:r>
                      <a:r>
                        <a:rPr lang="de-DE" baseline="0" dirty="0"/>
                        <a:t> </a:t>
                      </a:r>
                      <a:r>
                        <a:rPr lang="de-DE" baseline="0" dirty="0" err="1"/>
                        <a:t>priority</a:t>
                      </a:r>
                      <a:r>
                        <a:rPr lang="de-DE" baseline="0" dirty="0"/>
                        <a:t> </a:t>
                      </a:r>
                      <a:r>
                        <a:rPr lang="de-DE" baseline="0" dirty="0" err="1"/>
                        <a:t>claims</a:t>
                      </a:r>
                      <a:endParaRPr lang="de-DE" dirty="0"/>
                    </a:p>
                  </a:txBody>
                  <a:tcPr anchor="ctr"/>
                </a:tc>
                <a:tc>
                  <a:txBody>
                    <a:bodyPr/>
                    <a:lstStyle/>
                    <a:p>
                      <a:pPr algn="ctr"/>
                      <a:r>
                        <a:rPr lang="de-DE" dirty="0" err="1"/>
                        <a:t>Abuse</a:t>
                      </a:r>
                      <a:r>
                        <a:rPr lang="de-DE" baseline="0" dirty="0"/>
                        <a:t> </a:t>
                      </a:r>
                      <a:r>
                        <a:rPr lang="de-DE" baseline="0" dirty="0" err="1"/>
                        <a:t>of</a:t>
                      </a:r>
                      <a:r>
                        <a:rPr lang="de-DE" baseline="0" dirty="0"/>
                        <a:t> </a:t>
                      </a:r>
                      <a:r>
                        <a:rPr lang="de-DE" baseline="0" dirty="0" err="1"/>
                        <a:t>trademark</a:t>
                      </a:r>
                      <a:r>
                        <a:rPr lang="de-DE" baseline="0" dirty="0"/>
                        <a:t> </a:t>
                      </a:r>
                      <a:r>
                        <a:rPr lang="de-DE" baseline="0" dirty="0" err="1"/>
                        <a:t>procedure</a:t>
                      </a:r>
                      <a:endParaRPr lang="de-DE" dirty="0"/>
                    </a:p>
                  </a:txBody>
                  <a:tcPr anchor="ctr"/>
                </a:tc>
                <a:extLst>
                  <a:ext uri="{0D108BD9-81ED-4DB2-BD59-A6C34878D82A}">
                    <a16:rowId xmlns:a16="http://schemas.microsoft.com/office/drawing/2014/main" val="2161914986"/>
                  </a:ext>
                </a:extLst>
              </a:tr>
            </a:tbl>
          </a:graphicData>
        </a:graphic>
      </p:graphicFrame>
      <p:sp>
        <p:nvSpPr>
          <p:cNvPr id="7" name="Abgerundetes Rechteck 6"/>
          <p:cNvSpPr/>
          <p:nvPr/>
        </p:nvSpPr>
        <p:spPr>
          <a:xfrm>
            <a:off x="5201585" y="1836195"/>
            <a:ext cx="2458387" cy="1064301"/>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err="1"/>
              <a:t>Examples</a:t>
            </a:r>
            <a:endParaRPr lang="de-DE" sz="3200" dirty="0"/>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45073" y="4962138"/>
            <a:ext cx="2094079" cy="452200"/>
          </a:xfrm>
          <a:prstGeom prst="rect">
            <a:avLst/>
          </a:prstGeom>
        </p:spPr>
      </p:pic>
      <p:pic>
        <p:nvPicPr>
          <p:cNvPr id="10" name="Grafik 9"/>
          <p:cNvPicPr>
            <a:picLocks noChangeAspect="1"/>
          </p:cNvPicPr>
          <p:nvPr/>
        </p:nvPicPr>
        <p:blipFill rotWithShape="1">
          <a:blip r:embed="rId4"/>
          <a:srcRect b="10301"/>
          <a:stretch/>
        </p:blipFill>
        <p:spPr>
          <a:xfrm>
            <a:off x="677427" y="1263681"/>
            <a:ext cx="3029373" cy="572514"/>
          </a:xfrm>
          <a:prstGeom prst="rect">
            <a:avLst/>
          </a:prstGeom>
        </p:spPr>
      </p:pic>
      <p:sp>
        <p:nvSpPr>
          <p:cNvPr id="11" name="Rechteck 10"/>
          <p:cNvSpPr/>
          <p:nvPr/>
        </p:nvSpPr>
        <p:spPr>
          <a:xfrm>
            <a:off x="5838406" y="4480657"/>
            <a:ext cx="1184744" cy="523220"/>
          </a:xfrm>
          <a:prstGeom prst="rect">
            <a:avLst/>
          </a:prstGeom>
        </p:spPr>
        <p:txBody>
          <a:bodyPr wrap="square">
            <a:spAutoFit/>
          </a:bodyPr>
          <a:lstStyle/>
          <a:p>
            <a:pPr algn="ctr" defTabSz="914400"/>
            <a:r>
              <a:rPr lang="de-DE" sz="2800" dirty="0">
                <a:solidFill>
                  <a:sysClr val="windowText" lastClr="000000"/>
                </a:solidFill>
              </a:rPr>
              <a:t>LUCEO</a:t>
            </a:r>
          </a:p>
        </p:txBody>
      </p:sp>
      <p:sp>
        <p:nvSpPr>
          <p:cNvPr id="12" name="Rechteck 11"/>
          <p:cNvSpPr/>
          <p:nvPr/>
        </p:nvSpPr>
        <p:spPr>
          <a:xfrm>
            <a:off x="9038268" y="1549938"/>
            <a:ext cx="1806163" cy="954107"/>
          </a:xfrm>
          <a:prstGeom prst="rect">
            <a:avLst/>
          </a:prstGeom>
        </p:spPr>
        <p:txBody>
          <a:bodyPr wrap="square">
            <a:spAutoFit/>
          </a:bodyPr>
          <a:lstStyle/>
          <a:p>
            <a:pPr algn="ctr" defTabSz="914400"/>
            <a:r>
              <a:rPr lang="de-DE" sz="2800" dirty="0">
                <a:solidFill>
                  <a:sysClr val="windowText" lastClr="000000"/>
                </a:solidFill>
              </a:rPr>
              <a:t>Michael Gleissner</a:t>
            </a:r>
          </a:p>
        </p:txBody>
      </p:sp>
    </p:spTree>
    <p:extLst>
      <p:ext uri="{BB962C8B-B14F-4D97-AF65-F5344CB8AC3E}">
        <p14:creationId xmlns:p14="http://schemas.microsoft.com/office/powerpoint/2010/main" val="3626645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2D1C-CAF2-503F-5030-9721410905C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80A5AC6-32E4-A055-6977-0A581B3E1B35}"/>
              </a:ext>
            </a:extLst>
          </p:cNvPr>
          <p:cNvSpPr>
            <a:spLocks noGrp="1"/>
          </p:cNvSpPr>
          <p:nvPr>
            <p:ph type="title"/>
          </p:nvPr>
        </p:nvSpPr>
        <p:spPr>
          <a:xfrm>
            <a:off x="964800" y="481977"/>
            <a:ext cx="10320234" cy="1151729"/>
          </a:xfrm>
        </p:spPr>
        <p:txBody>
          <a:bodyPr/>
          <a:lstStyle/>
          <a:p>
            <a:r>
              <a:rPr lang="de-DE" dirty="0"/>
              <a:t>Repeat </a:t>
            </a:r>
            <a:r>
              <a:rPr lang="de-DE" dirty="0" err="1"/>
              <a:t>filings</a:t>
            </a:r>
            <a:r>
              <a:rPr lang="de-DE" dirty="0"/>
              <a:t> (GC, 13.12.2012, T-136/11)</a:t>
            </a:r>
          </a:p>
        </p:txBody>
      </p:sp>
      <p:sp>
        <p:nvSpPr>
          <p:cNvPr id="5" name="Foliennummernplatzhalter 5">
            <a:extLst>
              <a:ext uri="{FF2B5EF4-FFF2-40B4-BE49-F238E27FC236}">
                <a16:creationId xmlns:a16="http://schemas.microsoft.com/office/drawing/2014/main" id="{7573F7AF-84E0-64EC-31CB-D2EB61834122}"/>
              </a:ext>
            </a:extLst>
          </p:cNvPr>
          <p:cNvSpPr>
            <a:spLocks noGrp="1"/>
          </p:cNvSpPr>
          <p:nvPr>
            <p:ph type="sldNum" sz="quarter" idx="11"/>
          </p:nvPr>
        </p:nvSpPr>
        <p:spPr>
          <a:xfrm>
            <a:off x="11639848" y="6549131"/>
            <a:ext cx="552151" cy="365125"/>
          </a:xfrm>
          <a:prstGeom prst="rect">
            <a:avLst/>
          </a:prstGeom>
        </p:spPr>
        <p:txBody>
          <a:bodyPr vert="horz" lIns="91440" tIns="45720" rIns="91440" bIns="45720" rtlCol="0" anchor="ctr"/>
          <a:lstStyle>
            <a:lvl1pPr algn="r">
              <a:defRPr sz="800" baseline="0">
                <a:solidFill>
                  <a:schemeClr val="tx2"/>
                </a:solidFill>
                <a:latin typeface="Roboto Condensed" panose="020000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61EDFA-79EC-9B4C-9DEA-3D0E22AEDF04}" type="slidenum">
              <a:rPr kumimoji="0" lang="de-DE" sz="800" b="0" i="0" u="none" strike="noStrike" kern="1200" cap="none" spc="0" normalizeH="0" baseline="0" noProof="0" smtClean="0">
                <a:ln>
                  <a:noFill/>
                </a:ln>
                <a:solidFill>
                  <a:srgbClr val="054678"/>
                </a:solidFill>
                <a:effectLst/>
                <a:uLnTx/>
                <a:uFillTx/>
                <a:latin typeface="Roboto Condensed"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e-DE" sz="800" b="0" i="0" u="none" strike="noStrike" kern="1200" cap="none" spc="0" normalizeH="0" baseline="0" noProof="0" dirty="0">
              <a:ln>
                <a:noFill/>
              </a:ln>
              <a:solidFill>
                <a:srgbClr val="054678"/>
              </a:solidFill>
              <a:effectLst/>
              <a:uLnTx/>
              <a:uFillTx/>
              <a:latin typeface="Roboto Condensed" panose="02000000000000000000" pitchFamily="2" charset="0"/>
              <a:ea typeface="+mn-ea"/>
              <a:cs typeface="+mn-cs"/>
            </a:endParaRPr>
          </a:p>
        </p:txBody>
      </p:sp>
      <p:sp>
        <p:nvSpPr>
          <p:cNvPr id="3" name="Fußzeilenplatzhalter 2">
            <a:extLst>
              <a:ext uri="{FF2B5EF4-FFF2-40B4-BE49-F238E27FC236}">
                <a16:creationId xmlns:a16="http://schemas.microsoft.com/office/drawing/2014/main" id="{D5923C92-0EED-B89D-410E-3A677D46618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54678"/>
                </a:solidFill>
                <a:effectLst/>
                <a:uLnTx/>
                <a:uFillTx/>
                <a:latin typeface="Raleway Light"/>
                <a:ea typeface="+mn-ea"/>
                <a:cs typeface="+mn-cs"/>
              </a:rPr>
              <a:t>GRÜNECKER</a:t>
            </a:r>
            <a:r>
              <a:rPr kumimoji="0" lang="de-DE" sz="800" b="0" i="0" u="none" strike="noStrike" kern="1200" cap="none" spc="0" normalizeH="0" baseline="0" noProof="0">
                <a:ln>
                  <a:noFill/>
                </a:ln>
                <a:solidFill>
                  <a:srgbClr val="054678"/>
                </a:solidFill>
                <a:effectLst/>
                <a:uLnTx/>
                <a:uFillTx/>
                <a:latin typeface="Roboto Condensed"/>
                <a:ea typeface="+mn-ea"/>
                <a:cs typeface="+mn-cs"/>
              </a:rPr>
              <a:t> </a:t>
            </a:r>
            <a:fld id="{13309B9A-0BF1-8F4A-A255-BF2DFA129697}" type="datetimeyyyy">
              <a:rPr kumimoji="0" lang="de-DE" sz="800" b="0" i="0" u="none" strike="noStrike" kern="1200" cap="none" spc="0" normalizeH="0" baseline="0" noProof="0" smtClean="0">
                <a:ln>
                  <a:noFill/>
                </a:ln>
                <a:solidFill>
                  <a:srgbClr val="054678"/>
                </a:solidFill>
                <a:effectLst/>
                <a:uLnTx/>
                <a:uFillTx/>
                <a:latin typeface="Roboto Condens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a:t>
            </a:fld>
            <a:endParaRPr kumimoji="0" lang="de-DE" sz="800" b="0" i="0" u="none" strike="noStrike" kern="1200" cap="none" spc="0" normalizeH="0" baseline="0" noProof="0" dirty="0">
              <a:ln>
                <a:noFill/>
              </a:ln>
              <a:solidFill>
                <a:srgbClr val="054678"/>
              </a:solidFill>
              <a:effectLst/>
              <a:uLnTx/>
              <a:uFillTx/>
              <a:latin typeface="Roboto Condensed"/>
              <a:ea typeface="+mn-ea"/>
              <a:cs typeface="+mn-cs"/>
            </a:endParaRPr>
          </a:p>
        </p:txBody>
      </p:sp>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03479" y="1671970"/>
            <a:ext cx="2505647" cy="541075"/>
          </a:xfrm>
          <a:prstGeom prst="rect">
            <a:avLst/>
          </a:prstGeom>
        </p:spPr>
      </p:pic>
      <p:graphicFrame>
        <p:nvGraphicFramePr>
          <p:cNvPr id="14" name="Tabelle 13"/>
          <p:cNvGraphicFramePr>
            <a:graphicFrameLocks noGrp="1"/>
          </p:cNvGraphicFramePr>
          <p:nvPr>
            <p:extLst>
              <p:ext uri="{D42A27DB-BD31-4B8C-83A1-F6EECF244321}">
                <p14:modId xmlns:p14="http://schemas.microsoft.com/office/powerpoint/2010/main" val="486851702"/>
              </p:ext>
            </p:extLst>
          </p:nvPr>
        </p:nvGraphicFramePr>
        <p:xfrm>
          <a:off x="1058962" y="2519993"/>
          <a:ext cx="9865070" cy="3417511"/>
        </p:xfrm>
        <a:graphic>
          <a:graphicData uri="http://schemas.openxmlformats.org/drawingml/2006/table">
            <a:tbl>
              <a:tblPr firstRow="1" bandRow="1">
                <a:tableStyleId>{5C22544A-7EE6-4342-B048-85BDC9FD1C3A}</a:tableStyleId>
              </a:tblPr>
              <a:tblGrid>
                <a:gridCol w="9865070">
                  <a:extLst>
                    <a:ext uri="{9D8B030D-6E8A-4147-A177-3AD203B41FA5}">
                      <a16:colId xmlns:a16="http://schemas.microsoft.com/office/drawing/2014/main" val="521870016"/>
                    </a:ext>
                  </a:extLst>
                </a:gridCol>
              </a:tblGrid>
              <a:tr h="3417511">
                <a:tc>
                  <a:txBody>
                    <a:bodyPr/>
                    <a:lstStyle/>
                    <a:p>
                      <a:pPr marL="285750" indent="-285750">
                        <a:lnSpc>
                          <a:spcPct val="150000"/>
                        </a:lnSpc>
                        <a:spcBef>
                          <a:spcPts val="0"/>
                        </a:spcBef>
                        <a:buFont typeface="Arial" panose="020B0604020202020204" pitchFamily="34" charset="0"/>
                        <a:buChar char="•"/>
                      </a:pPr>
                      <a:r>
                        <a:rPr lang="de-DE" b="0" baseline="0" dirty="0">
                          <a:solidFill>
                            <a:schemeClr val="tx1"/>
                          </a:solidFill>
                        </a:rPr>
                        <a:t>Repeat </a:t>
                      </a:r>
                      <a:r>
                        <a:rPr lang="de-DE" b="0" baseline="0" dirty="0" err="1">
                          <a:solidFill>
                            <a:schemeClr val="tx1"/>
                          </a:solidFill>
                        </a:rPr>
                        <a:t>re-filings</a:t>
                      </a:r>
                      <a:r>
                        <a:rPr lang="de-DE" b="0" baseline="0" dirty="0">
                          <a:solidFill>
                            <a:schemeClr val="tx1"/>
                          </a:solidFill>
                        </a:rPr>
                        <a:t> </a:t>
                      </a:r>
                      <a:r>
                        <a:rPr lang="de-DE" b="0" baseline="0" dirty="0" err="1">
                          <a:solidFill>
                            <a:schemeClr val="tx1"/>
                          </a:solidFill>
                        </a:rPr>
                        <a:t>of</a:t>
                      </a:r>
                      <a:r>
                        <a:rPr lang="de-DE" b="0" baseline="0" dirty="0">
                          <a:solidFill>
                            <a:schemeClr val="tx1"/>
                          </a:solidFill>
                        </a:rPr>
                        <a:t> </a:t>
                      </a:r>
                      <a:r>
                        <a:rPr lang="de-DE" b="0" baseline="0" dirty="0" err="1">
                          <a:solidFill>
                            <a:schemeClr val="tx1"/>
                          </a:solidFill>
                        </a:rPr>
                        <a:t>identical</a:t>
                      </a:r>
                      <a:r>
                        <a:rPr lang="de-DE" b="0" baseline="0" dirty="0">
                          <a:solidFill>
                            <a:schemeClr val="tx1"/>
                          </a:solidFill>
                        </a:rPr>
                        <a:t> </a:t>
                      </a:r>
                      <a:r>
                        <a:rPr lang="de-DE" b="0" baseline="0" dirty="0" err="1">
                          <a:solidFill>
                            <a:schemeClr val="tx1"/>
                          </a:solidFill>
                        </a:rPr>
                        <a:t>or</a:t>
                      </a:r>
                      <a:r>
                        <a:rPr lang="de-DE" b="0" baseline="0" dirty="0">
                          <a:solidFill>
                            <a:schemeClr val="tx1"/>
                          </a:solidFill>
                        </a:rPr>
                        <a:t> </a:t>
                      </a:r>
                      <a:r>
                        <a:rPr lang="de-DE" b="0" baseline="0" dirty="0" err="1">
                          <a:solidFill>
                            <a:schemeClr val="tx1"/>
                          </a:solidFill>
                        </a:rPr>
                        <a:t>near-identical</a:t>
                      </a:r>
                      <a:r>
                        <a:rPr lang="de-DE" b="0" baseline="0" dirty="0">
                          <a:solidFill>
                            <a:schemeClr val="tx1"/>
                          </a:solidFill>
                        </a:rPr>
                        <a:t> </a:t>
                      </a:r>
                      <a:r>
                        <a:rPr lang="de-DE" b="0" baseline="0" dirty="0" err="1">
                          <a:solidFill>
                            <a:schemeClr val="tx1"/>
                          </a:solidFill>
                        </a:rPr>
                        <a:t>marks</a:t>
                      </a:r>
                      <a:r>
                        <a:rPr lang="de-DE" b="0" baseline="0" dirty="0">
                          <a:solidFill>
                            <a:schemeClr val="tx1"/>
                          </a:solidFill>
                        </a:rPr>
                        <a:t> </a:t>
                      </a:r>
                      <a:r>
                        <a:rPr lang="de-DE" b="0" baseline="0" dirty="0" err="1">
                          <a:solidFill>
                            <a:schemeClr val="tx1"/>
                          </a:solidFill>
                        </a:rPr>
                        <a:t>to</a:t>
                      </a:r>
                      <a:r>
                        <a:rPr lang="de-DE" b="0" baseline="0" dirty="0">
                          <a:solidFill>
                            <a:schemeClr val="tx1"/>
                          </a:solidFill>
                        </a:rPr>
                        <a:t> </a:t>
                      </a:r>
                      <a:r>
                        <a:rPr lang="de-DE" b="0" baseline="0" dirty="0" err="1">
                          <a:solidFill>
                            <a:schemeClr val="tx1"/>
                          </a:solidFill>
                        </a:rPr>
                        <a:t>avoid</a:t>
                      </a:r>
                      <a:r>
                        <a:rPr lang="de-DE" b="0" baseline="0" dirty="0">
                          <a:solidFill>
                            <a:schemeClr val="tx1"/>
                          </a:solidFill>
                        </a:rPr>
                        <a:t> </a:t>
                      </a:r>
                      <a:r>
                        <a:rPr lang="de-DE" b="0" baseline="0" dirty="0" err="1">
                          <a:solidFill>
                            <a:schemeClr val="tx1"/>
                          </a:solidFill>
                        </a:rPr>
                        <a:t>consequences</a:t>
                      </a:r>
                      <a:r>
                        <a:rPr lang="de-DE" b="0" baseline="0" dirty="0">
                          <a:solidFill>
                            <a:schemeClr val="tx1"/>
                          </a:solidFill>
                        </a:rPr>
                        <a:t> </a:t>
                      </a:r>
                      <a:r>
                        <a:rPr lang="de-DE" b="0" baseline="0" dirty="0" err="1">
                          <a:solidFill>
                            <a:schemeClr val="tx1"/>
                          </a:solidFill>
                        </a:rPr>
                        <a:t>of</a:t>
                      </a:r>
                      <a:r>
                        <a:rPr lang="de-DE" b="0" baseline="0" dirty="0">
                          <a:solidFill>
                            <a:schemeClr val="tx1"/>
                          </a:solidFill>
                        </a:rPr>
                        <a:t> non-</a:t>
                      </a:r>
                      <a:r>
                        <a:rPr lang="de-DE" b="0" baseline="0" dirty="0" err="1">
                          <a:solidFill>
                            <a:schemeClr val="tx1"/>
                          </a:solidFill>
                        </a:rPr>
                        <a:t>use</a:t>
                      </a:r>
                      <a:r>
                        <a:rPr lang="de-DE" b="0" baseline="0" dirty="0">
                          <a:solidFill>
                            <a:schemeClr val="tx1"/>
                          </a:solidFill>
                        </a:rPr>
                        <a:t> </a:t>
                      </a:r>
                      <a:r>
                        <a:rPr lang="de-DE" b="0" baseline="0" dirty="0" err="1">
                          <a:solidFill>
                            <a:schemeClr val="tx1"/>
                          </a:solidFill>
                        </a:rPr>
                        <a:t>can</a:t>
                      </a:r>
                      <a:r>
                        <a:rPr lang="de-DE" b="0" baseline="0" dirty="0">
                          <a:solidFill>
                            <a:schemeClr val="tx1"/>
                          </a:solidFill>
                        </a:rPr>
                        <a:t> </a:t>
                      </a:r>
                      <a:r>
                        <a:rPr lang="de-DE" b="0" baseline="0" dirty="0" err="1">
                          <a:solidFill>
                            <a:schemeClr val="tx1"/>
                          </a:solidFill>
                        </a:rPr>
                        <a:t>be</a:t>
                      </a:r>
                      <a:r>
                        <a:rPr lang="de-DE" b="0" baseline="0" dirty="0">
                          <a:solidFill>
                            <a:schemeClr val="tx1"/>
                          </a:solidFill>
                        </a:rPr>
                        <a:t> </a:t>
                      </a:r>
                      <a:r>
                        <a:rPr lang="de-DE" b="0" baseline="0" dirty="0" err="1">
                          <a:solidFill>
                            <a:schemeClr val="tx1"/>
                          </a:solidFill>
                        </a:rPr>
                        <a:t>bad</a:t>
                      </a:r>
                      <a:r>
                        <a:rPr lang="de-DE" b="0" baseline="0" dirty="0">
                          <a:solidFill>
                            <a:schemeClr val="tx1"/>
                          </a:solidFill>
                        </a:rPr>
                        <a:t> </a:t>
                      </a:r>
                      <a:r>
                        <a:rPr lang="de-DE" b="0" baseline="0" dirty="0" err="1">
                          <a:solidFill>
                            <a:schemeClr val="tx1"/>
                          </a:solidFill>
                        </a:rPr>
                        <a:t>faith</a:t>
                      </a:r>
                      <a:endParaRPr lang="de-DE" b="0" baseline="0" dirty="0">
                        <a:solidFill>
                          <a:schemeClr val="tx1"/>
                        </a:solidFill>
                      </a:endParaRPr>
                    </a:p>
                    <a:p>
                      <a:pPr marL="285750" indent="-285750">
                        <a:lnSpc>
                          <a:spcPct val="150000"/>
                        </a:lnSpc>
                        <a:spcBef>
                          <a:spcPts val="1200"/>
                        </a:spcBef>
                        <a:buFont typeface="Arial" panose="020B0604020202020204" pitchFamily="34" charset="0"/>
                        <a:buChar char="•"/>
                      </a:pPr>
                      <a:r>
                        <a:rPr lang="de-DE" b="0" baseline="0" dirty="0" err="1">
                          <a:solidFill>
                            <a:schemeClr val="tx1"/>
                          </a:solidFill>
                        </a:rPr>
                        <a:t>However</a:t>
                      </a:r>
                      <a:r>
                        <a:rPr lang="de-DE" b="0" baseline="0" dirty="0">
                          <a:solidFill>
                            <a:schemeClr val="tx1"/>
                          </a:solidFill>
                        </a:rPr>
                        <a:t>:</a:t>
                      </a:r>
                    </a:p>
                    <a:p>
                      <a:pPr marL="742950" lvl="1" indent="-285750">
                        <a:lnSpc>
                          <a:spcPct val="150000"/>
                        </a:lnSpc>
                        <a:buFont typeface="Arial" panose="020B0604020202020204" pitchFamily="34" charset="0"/>
                        <a:buChar char="•"/>
                      </a:pPr>
                      <a:r>
                        <a:rPr lang="de-DE" b="0" baseline="0" dirty="0" err="1">
                          <a:solidFill>
                            <a:schemeClr val="tx1"/>
                          </a:solidFill>
                        </a:rPr>
                        <a:t>Presumption</a:t>
                      </a:r>
                      <a:r>
                        <a:rPr lang="de-DE" b="0" baseline="0" dirty="0">
                          <a:solidFill>
                            <a:schemeClr val="tx1"/>
                          </a:solidFill>
                        </a:rPr>
                        <a:t> </a:t>
                      </a:r>
                      <a:r>
                        <a:rPr lang="de-DE" b="0" baseline="0" dirty="0" err="1">
                          <a:solidFill>
                            <a:schemeClr val="tx1"/>
                          </a:solidFill>
                        </a:rPr>
                        <a:t>of</a:t>
                      </a:r>
                      <a:r>
                        <a:rPr lang="de-DE" b="0" baseline="0" dirty="0">
                          <a:solidFill>
                            <a:schemeClr val="tx1"/>
                          </a:solidFill>
                        </a:rPr>
                        <a:t> </a:t>
                      </a:r>
                      <a:r>
                        <a:rPr lang="de-DE" b="0" baseline="0" dirty="0" err="1">
                          <a:solidFill>
                            <a:schemeClr val="tx1"/>
                          </a:solidFill>
                        </a:rPr>
                        <a:t>good</a:t>
                      </a:r>
                      <a:r>
                        <a:rPr lang="de-DE" b="0" baseline="0" dirty="0">
                          <a:solidFill>
                            <a:schemeClr val="tx1"/>
                          </a:solidFill>
                        </a:rPr>
                        <a:t> </a:t>
                      </a:r>
                      <a:r>
                        <a:rPr lang="de-DE" b="0" baseline="0" dirty="0" err="1">
                          <a:solidFill>
                            <a:schemeClr val="tx1"/>
                          </a:solidFill>
                        </a:rPr>
                        <a:t>faith</a:t>
                      </a:r>
                      <a:endParaRPr lang="de-DE" b="0" baseline="0" dirty="0">
                        <a:solidFill>
                          <a:schemeClr val="tx1"/>
                        </a:solidFill>
                      </a:endParaRPr>
                    </a:p>
                    <a:p>
                      <a:pPr marL="742950" lvl="1" indent="-285750">
                        <a:lnSpc>
                          <a:spcPct val="150000"/>
                        </a:lnSpc>
                        <a:buFont typeface="Arial" panose="020B0604020202020204" pitchFamily="34" charset="0"/>
                        <a:buChar char="•"/>
                      </a:pPr>
                      <a:r>
                        <a:rPr lang="de-DE" b="0" baseline="0" dirty="0">
                          <a:solidFill>
                            <a:schemeClr val="tx1"/>
                          </a:solidFill>
                        </a:rPr>
                        <a:t>Need </a:t>
                      </a:r>
                      <a:r>
                        <a:rPr lang="de-DE" b="0" baseline="0" dirty="0" err="1">
                          <a:solidFill>
                            <a:schemeClr val="tx1"/>
                          </a:solidFill>
                        </a:rPr>
                        <a:t>to</a:t>
                      </a:r>
                      <a:r>
                        <a:rPr lang="de-DE" b="0" baseline="0" dirty="0">
                          <a:solidFill>
                            <a:schemeClr val="tx1"/>
                          </a:solidFill>
                        </a:rPr>
                        <a:t> </a:t>
                      </a:r>
                      <a:r>
                        <a:rPr lang="de-DE" b="0" baseline="0" dirty="0" err="1">
                          <a:solidFill>
                            <a:schemeClr val="tx1"/>
                          </a:solidFill>
                        </a:rPr>
                        <a:t>show</a:t>
                      </a:r>
                      <a:r>
                        <a:rPr lang="de-DE" b="0" baseline="0" dirty="0">
                          <a:solidFill>
                            <a:schemeClr val="tx1"/>
                          </a:solidFill>
                        </a:rPr>
                        <a:t> lack </a:t>
                      </a:r>
                      <a:r>
                        <a:rPr lang="de-DE" b="0" baseline="0" dirty="0" err="1">
                          <a:solidFill>
                            <a:schemeClr val="tx1"/>
                          </a:solidFill>
                        </a:rPr>
                        <a:t>of</a:t>
                      </a:r>
                      <a:r>
                        <a:rPr lang="de-DE" b="0" baseline="0" dirty="0">
                          <a:solidFill>
                            <a:schemeClr val="tx1"/>
                          </a:solidFill>
                        </a:rPr>
                        <a:t> </a:t>
                      </a:r>
                      <a:r>
                        <a:rPr lang="de-DE" b="0" baseline="0" dirty="0" err="1">
                          <a:solidFill>
                            <a:schemeClr val="tx1"/>
                          </a:solidFill>
                        </a:rPr>
                        <a:t>intent</a:t>
                      </a:r>
                      <a:r>
                        <a:rPr lang="de-DE" b="0" baseline="0" dirty="0">
                          <a:solidFill>
                            <a:schemeClr val="tx1"/>
                          </a:solidFill>
                        </a:rPr>
                        <a:t> </a:t>
                      </a:r>
                      <a:r>
                        <a:rPr lang="de-DE" b="0" baseline="0" dirty="0" err="1">
                          <a:solidFill>
                            <a:schemeClr val="tx1"/>
                          </a:solidFill>
                        </a:rPr>
                        <a:t>to</a:t>
                      </a:r>
                      <a:r>
                        <a:rPr lang="de-DE" b="0" baseline="0" dirty="0">
                          <a:solidFill>
                            <a:schemeClr val="tx1"/>
                          </a:solidFill>
                        </a:rPr>
                        <a:t> </a:t>
                      </a:r>
                      <a:r>
                        <a:rPr lang="de-DE" b="0" baseline="0" dirty="0" err="1">
                          <a:solidFill>
                            <a:schemeClr val="tx1"/>
                          </a:solidFill>
                        </a:rPr>
                        <a:t>use</a:t>
                      </a:r>
                      <a:r>
                        <a:rPr lang="de-DE" b="0" baseline="0" dirty="0">
                          <a:solidFill>
                            <a:schemeClr val="tx1"/>
                          </a:solidFill>
                        </a:rPr>
                        <a:t> a </a:t>
                      </a:r>
                      <a:r>
                        <a:rPr lang="de-DE" b="0" baseline="0" dirty="0" err="1">
                          <a:solidFill>
                            <a:schemeClr val="tx1"/>
                          </a:solidFill>
                        </a:rPr>
                        <a:t>mark</a:t>
                      </a:r>
                      <a:r>
                        <a:rPr lang="de-DE" b="0" baseline="0" dirty="0">
                          <a:solidFill>
                            <a:schemeClr val="tx1"/>
                          </a:solidFill>
                        </a:rPr>
                        <a:t> </a:t>
                      </a:r>
                      <a:r>
                        <a:rPr lang="de-DE" b="0" baseline="0" dirty="0" err="1">
                          <a:solidFill>
                            <a:schemeClr val="tx1"/>
                          </a:solidFill>
                        </a:rPr>
                        <a:t>or</a:t>
                      </a:r>
                      <a:r>
                        <a:rPr lang="de-DE" b="0" baseline="0" dirty="0">
                          <a:solidFill>
                            <a:schemeClr val="tx1"/>
                          </a:solidFill>
                        </a:rPr>
                        <a:t> </a:t>
                      </a:r>
                      <a:r>
                        <a:rPr lang="de-DE" b="0" baseline="0" dirty="0" err="1">
                          <a:solidFill>
                            <a:schemeClr val="tx1"/>
                          </a:solidFill>
                        </a:rPr>
                        <a:t>intent</a:t>
                      </a:r>
                      <a:r>
                        <a:rPr lang="de-DE" b="0" baseline="0" dirty="0">
                          <a:solidFill>
                            <a:schemeClr val="tx1"/>
                          </a:solidFill>
                        </a:rPr>
                        <a:t> </a:t>
                      </a:r>
                      <a:r>
                        <a:rPr lang="de-DE" b="0" baseline="0" dirty="0" err="1">
                          <a:solidFill>
                            <a:schemeClr val="tx1"/>
                          </a:solidFill>
                        </a:rPr>
                        <a:t>to</a:t>
                      </a:r>
                      <a:r>
                        <a:rPr lang="de-DE" b="0" baseline="0" dirty="0">
                          <a:solidFill>
                            <a:schemeClr val="tx1"/>
                          </a:solidFill>
                        </a:rPr>
                        <a:t> </a:t>
                      </a:r>
                      <a:r>
                        <a:rPr lang="de-DE" b="0" baseline="0" dirty="0" err="1">
                          <a:solidFill>
                            <a:schemeClr val="tx1"/>
                          </a:solidFill>
                        </a:rPr>
                        <a:t>obstruct</a:t>
                      </a:r>
                      <a:r>
                        <a:rPr lang="de-DE" b="0" baseline="0" dirty="0">
                          <a:solidFill>
                            <a:schemeClr val="tx1"/>
                          </a:solidFill>
                        </a:rPr>
                        <a:t> </a:t>
                      </a:r>
                      <a:r>
                        <a:rPr lang="de-DE" b="0" baseline="0" dirty="0" err="1">
                          <a:solidFill>
                            <a:schemeClr val="tx1"/>
                          </a:solidFill>
                        </a:rPr>
                        <a:t>others</a:t>
                      </a:r>
                      <a:endParaRPr lang="de-DE" b="0" baseline="0" dirty="0">
                        <a:solidFill>
                          <a:schemeClr val="tx1"/>
                        </a:solidFill>
                      </a:endParaRP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b="0" baseline="0" dirty="0">
                          <a:solidFill>
                            <a:schemeClr val="tx1"/>
                          </a:solidFill>
                        </a:rPr>
                        <a:t>The </a:t>
                      </a:r>
                      <a:r>
                        <a:rPr lang="de-DE" b="0" baseline="0" dirty="0" err="1">
                          <a:solidFill>
                            <a:schemeClr val="tx1"/>
                          </a:solidFill>
                        </a:rPr>
                        <a:t>registration</a:t>
                      </a:r>
                      <a:r>
                        <a:rPr lang="de-DE" b="0" baseline="0" dirty="0">
                          <a:solidFill>
                            <a:schemeClr val="tx1"/>
                          </a:solidFill>
                        </a:rPr>
                        <a:t> </a:t>
                      </a:r>
                      <a:r>
                        <a:rPr lang="de-DE" b="0" baseline="0" dirty="0" err="1">
                          <a:solidFill>
                            <a:schemeClr val="tx1"/>
                          </a:solidFill>
                        </a:rPr>
                        <a:t>of</a:t>
                      </a:r>
                      <a:r>
                        <a:rPr lang="de-DE" b="0" baseline="0" dirty="0">
                          <a:solidFill>
                            <a:schemeClr val="tx1"/>
                          </a:solidFill>
                        </a:rPr>
                        <a:t> a </a:t>
                      </a:r>
                      <a:r>
                        <a:rPr lang="de-DE" b="0" baseline="0" dirty="0" err="1">
                          <a:solidFill>
                            <a:schemeClr val="tx1"/>
                          </a:solidFill>
                        </a:rPr>
                        <a:t>similar</a:t>
                      </a:r>
                      <a:r>
                        <a:rPr lang="de-DE" b="0" baseline="0" dirty="0">
                          <a:solidFill>
                            <a:schemeClr val="tx1"/>
                          </a:solidFill>
                        </a:rPr>
                        <a:t> </a:t>
                      </a:r>
                      <a:r>
                        <a:rPr lang="de-DE" b="0" baseline="0" dirty="0" err="1">
                          <a:solidFill>
                            <a:schemeClr val="tx1"/>
                          </a:solidFill>
                        </a:rPr>
                        <a:t>mark</a:t>
                      </a:r>
                      <a:r>
                        <a:rPr lang="de-DE" b="0" baseline="0" dirty="0">
                          <a:solidFill>
                            <a:schemeClr val="tx1"/>
                          </a:solidFill>
                        </a:rPr>
                        <a:t> and </a:t>
                      </a:r>
                      <a:r>
                        <a:rPr lang="de-DE" b="0" baseline="0" dirty="0" err="1">
                          <a:solidFill>
                            <a:schemeClr val="tx1"/>
                          </a:solidFill>
                        </a:rPr>
                        <a:t>using</a:t>
                      </a:r>
                      <a:r>
                        <a:rPr lang="de-DE" b="0" baseline="0" dirty="0">
                          <a:solidFill>
                            <a:schemeClr val="tx1"/>
                          </a:solidFill>
                        </a:rPr>
                        <a:t> </a:t>
                      </a:r>
                      <a:r>
                        <a:rPr lang="de-DE" b="0" baseline="0" dirty="0" err="1">
                          <a:solidFill>
                            <a:schemeClr val="tx1"/>
                          </a:solidFill>
                        </a:rPr>
                        <a:t>it</a:t>
                      </a:r>
                      <a:r>
                        <a:rPr lang="de-DE" b="0" baseline="0" dirty="0">
                          <a:solidFill>
                            <a:schemeClr val="tx1"/>
                          </a:solidFill>
                        </a:rPr>
                        <a:t> in </a:t>
                      </a:r>
                      <a:r>
                        <a:rPr lang="de-DE" b="0" baseline="0" dirty="0" err="1">
                          <a:solidFill>
                            <a:schemeClr val="tx1"/>
                          </a:solidFill>
                        </a:rPr>
                        <a:t>enforcement</a:t>
                      </a:r>
                      <a:r>
                        <a:rPr lang="de-DE" b="0" baseline="0" dirty="0">
                          <a:solidFill>
                            <a:schemeClr val="tx1"/>
                          </a:solidFill>
                        </a:rPr>
                        <a:t> </a:t>
                      </a:r>
                      <a:r>
                        <a:rPr lang="de-DE" b="0" baseline="0" dirty="0" err="1">
                          <a:solidFill>
                            <a:schemeClr val="tx1"/>
                          </a:solidFill>
                        </a:rPr>
                        <a:t>procedures</a:t>
                      </a:r>
                      <a:r>
                        <a:rPr lang="de-DE" b="0" baseline="0" dirty="0">
                          <a:solidFill>
                            <a:schemeClr val="tx1"/>
                          </a:solidFill>
                        </a:rPr>
                        <a:t> </a:t>
                      </a:r>
                      <a:r>
                        <a:rPr lang="de-DE" b="0" baseline="0" dirty="0" err="1">
                          <a:solidFill>
                            <a:schemeClr val="tx1"/>
                          </a:solidFill>
                        </a:rPr>
                        <a:t>is</a:t>
                      </a:r>
                      <a:r>
                        <a:rPr lang="de-DE" b="0" baseline="0" dirty="0">
                          <a:solidFill>
                            <a:schemeClr val="tx1"/>
                          </a:solidFill>
                        </a:rPr>
                        <a:t> not in </a:t>
                      </a:r>
                      <a:r>
                        <a:rPr lang="de-DE" b="0" baseline="0" dirty="0" err="1">
                          <a:solidFill>
                            <a:schemeClr val="tx1"/>
                          </a:solidFill>
                        </a:rPr>
                        <a:t>itself</a:t>
                      </a:r>
                      <a:r>
                        <a:rPr lang="de-DE" b="0" baseline="0" dirty="0">
                          <a:solidFill>
                            <a:schemeClr val="tx1"/>
                          </a:solidFill>
                        </a:rPr>
                        <a:t> </a:t>
                      </a:r>
                      <a:r>
                        <a:rPr lang="de-DE" b="0" baseline="0" dirty="0" err="1">
                          <a:solidFill>
                            <a:schemeClr val="tx1"/>
                          </a:solidFill>
                        </a:rPr>
                        <a:t>sufficient</a:t>
                      </a:r>
                      <a:r>
                        <a:rPr lang="de-DE" b="0" baseline="0" dirty="0">
                          <a:solidFill>
                            <a:schemeClr val="tx1"/>
                          </a:solidFill>
                        </a:rPr>
                        <a:t> </a:t>
                      </a:r>
                      <a:r>
                        <a:rPr lang="de-DE" b="0" baseline="0" dirty="0" err="1">
                          <a:solidFill>
                            <a:schemeClr val="tx1"/>
                          </a:solidFill>
                        </a:rPr>
                        <a:t>to</a:t>
                      </a:r>
                      <a:r>
                        <a:rPr lang="de-DE" b="0" baseline="0" dirty="0">
                          <a:solidFill>
                            <a:schemeClr val="tx1"/>
                          </a:solidFill>
                        </a:rPr>
                        <a:t> </a:t>
                      </a:r>
                      <a:r>
                        <a:rPr lang="de-DE" b="0" baseline="0" dirty="0" err="1">
                          <a:solidFill>
                            <a:schemeClr val="tx1"/>
                          </a:solidFill>
                        </a:rPr>
                        <a:t>show</a:t>
                      </a:r>
                      <a:r>
                        <a:rPr lang="de-DE" b="0" baseline="0" dirty="0">
                          <a:solidFill>
                            <a:schemeClr val="tx1"/>
                          </a:solidFill>
                        </a:rPr>
                        <a:t> </a:t>
                      </a:r>
                      <a:r>
                        <a:rPr lang="de-DE" b="0" baseline="0" dirty="0" err="1">
                          <a:solidFill>
                            <a:schemeClr val="tx1"/>
                          </a:solidFill>
                        </a:rPr>
                        <a:t>dishonest</a:t>
                      </a:r>
                      <a:r>
                        <a:rPr lang="de-DE" b="0" baseline="0" dirty="0">
                          <a:solidFill>
                            <a:schemeClr val="tx1"/>
                          </a:solidFill>
                        </a:rPr>
                        <a:t> </a:t>
                      </a:r>
                      <a:r>
                        <a:rPr lang="de-DE" b="0" baseline="0" dirty="0" err="1">
                          <a:solidFill>
                            <a:schemeClr val="tx1"/>
                          </a:solidFill>
                        </a:rPr>
                        <a:t>intent</a:t>
                      </a:r>
                      <a:r>
                        <a:rPr lang="de-DE" b="0" baseline="0" dirty="0">
                          <a:solidFill>
                            <a:schemeClr val="tx1"/>
                          </a:solidFill>
                        </a:rPr>
                        <a:t> at </a:t>
                      </a:r>
                      <a:r>
                        <a:rPr lang="de-DE" b="0" baseline="0" dirty="0" err="1">
                          <a:solidFill>
                            <a:schemeClr val="tx1"/>
                          </a:solidFill>
                        </a:rPr>
                        <a:t>the</a:t>
                      </a:r>
                      <a:r>
                        <a:rPr lang="de-DE" b="0" baseline="0" dirty="0">
                          <a:solidFill>
                            <a:schemeClr val="tx1"/>
                          </a:solidFill>
                        </a:rPr>
                        <a:t> </a:t>
                      </a:r>
                      <a:r>
                        <a:rPr lang="de-DE" b="0" baseline="0" dirty="0" err="1">
                          <a:solidFill>
                            <a:schemeClr val="tx1"/>
                          </a:solidFill>
                        </a:rPr>
                        <a:t>filing</a:t>
                      </a:r>
                      <a:r>
                        <a:rPr lang="de-DE" b="0" baseline="0" dirty="0">
                          <a:solidFill>
                            <a:schemeClr val="tx1"/>
                          </a:solidFill>
                        </a:rPr>
                        <a:t> </a:t>
                      </a:r>
                      <a:r>
                        <a:rPr lang="de-DE" b="0" baseline="0" dirty="0" err="1">
                          <a:solidFill>
                            <a:schemeClr val="tx1"/>
                          </a:solidFill>
                        </a:rPr>
                        <a:t>date</a:t>
                      </a:r>
                      <a:endParaRPr lang="de-DE" b="0" baseline="0" dirty="0">
                        <a:solidFill>
                          <a:schemeClr val="tx1"/>
                        </a:solidFill>
                      </a:endParaRPr>
                    </a:p>
                    <a:p>
                      <a:pPr marL="457200" marR="0" lvl="1" indent="0" algn="l" defTabSz="914400" rtl="0" eaLnBrk="1" fontAlgn="auto" latinLnBrk="0" hangingPunct="1">
                        <a:lnSpc>
                          <a:spcPct val="150000"/>
                        </a:lnSpc>
                        <a:spcBef>
                          <a:spcPts val="0"/>
                        </a:spcBef>
                        <a:spcAft>
                          <a:spcPts val="0"/>
                        </a:spcAft>
                        <a:buClrTx/>
                        <a:buSzTx/>
                        <a:buFont typeface="Arial" panose="020B0604020202020204" pitchFamily="34" charset="0"/>
                        <a:buNone/>
                        <a:tabLst/>
                        <a:defRPr/>
                      </a:pPr>
                      <a:endParaRPr lang="de-DE" b="0" baseline="0" dirty="0">
                        <a:solidFill>
                          <a:schemeClr val="tx1"/>
                        </a:solidFill>
                      </a:endParaRPr>
                    </a:p>
                  </a:txBody>
                  <a:tcPr anchor="ctr">
                    <a:solidFill>
                      <a:schemeClr val="accent2">
                        <a:lumMod val="20000"/>
                        <a:lumOff val="80000"/>
                      </a:schemeClr>
                    </a:solidFill>
                  </a:tcPr>
                </a:tc>
                <a:extLst>
                  <a:ext uri="{0D108BD9-81ED-4DB2-BD59-A6C34878D82A}">
                    <a16:rowId xmlns:a16="http://schemas.microsoft.com/office/drawing/2014/main" val="2891092436"/>
                  </a:ext>
                </a:extLst>
              </a:tr>
            </a:tbl>
          </a:graphicData>
        </a:graphic>
      </p:graphicFrame>
      <p:pic>
        <p:nvPicPr>
          <p:cNvPr id="7" name="Grafik 6">
            <a:extLst>
              <a:ext uri="{FF2B5EF4-FFF2-40B4-BE49-F238E27FC236}">
                <a16:creationId xmlns:a16="http://schemas.microsoft.com/office/drawing/2014/main" id="{2D0F9F53-62F8-0828-FCDC-F30269201EE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4672" y="1671971"/>
            <a:ext cx="2653851" cy="541076"/>
          </a:xfrm>
          <a:prstGeom prst="rect">
            <a:avLst/>
          </a:prstGeom>
        </p:spPr>
      </p:pic>
    </p:spTree>
    <p:extLst>
      <p:ext uri="{BB962C8B-B14F-4D97-AF65-F5344CB8AC3E}">
        <p14:creationId xmlns:p14="http://schemas.microsoft.com/office/powerpoint/2010/main" val="4097102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2D1C-CAF2-503F-5030-9721410905C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80A5AC6-32E4-A055-6977-0A581B3E1B35}"/>
              </a:ext>
            </a:extLst>
          </p:cNvPr>
          <p:cNvSpPr>
            <a:spLocks noGrp="1"/>
          </p:cNvSpPr>
          <p:nvPr>
            <p:ph type="title"/>
          </p:nvPr>
        </p:nvSpPr>
        <p:spPr>
          <a:xfrm>
            <a:off x="964800" y="481977"/>
            <a:ext cx="10320234" cy="1151729"/>
          </a:xfrm>
        </p:spPr>
        <p:txBody>
          <a:bodyPr/>
          <a:lstStyle/>
          <a:p>
            <a:r>
              <a:rPr lang="de-DE" dirty="0"/>
              <a:t>Repeat </a:t>
            </a:r>
            <a:r>
              <a:rPr lang="de-DE" dirty="0" err="1"/>
              <a:t>filings</a:t>
            </a:r>
            <a:r>
              <a:rPr lang="de-DE" dirty="0"/>
              <a:t> (GC, 21.04.2021, T-663/19)</a:t>
            </a:r>
            <a:endParaRPr lang="de-DE" dirty="0">
              <a:highlight>
                <a:srgbClr val="FFFF00"/>
              </a:highlight>
            </a:endParaRPr>
          </a:p>
        </p:txBody>
      </p:sp>
      <p:sp>
        <p:nvSpPr>
          <p:cNvPr id="5" name="Foliennummernplatzhalter 5">
            <a:extLst>
              <a:ext uri="{FF2B5EF4-FFF2-40B4-BE49-F238E27FC236}">
                <a16:creationId xmlns:a16="http://schemas.microsoft.com/office/drawing/2014/main" id="{7573F7AF-84E0-64EC-31CB-D2EB61834122}"/>
              </a:ext>
            </a:extLst>
          </p:cNvPr>
          <p:cNvSpPr>
            <a:spLocks noGrp="1"/>
          </p:cNvSpPr>
          <p:nvPr>
            <p:ph type="sldNum" sz="quarter" idx="11"/>
          </p:nvPr>
        </p:nvSpPr>
        <p:spPr>
          <a:xfrm>
            <a:off x="11639848" y="6549131"/>
            <a:ext cx="552151" cy="365125"/>
          </a:xfrm>
          <a:prstGeom prst="rect">
            <a:avLst/>
          </a:prstGeom>
        </p:spPr>
        <p:txBody>
          <a:bodyPr vert="horz" lIns="91440" tIns="45720" rIns="91440" bIns="45720" rtlCol="0" anchor="ctr"/>
          <a:lstStyle>
            <a:lvl1pPr algn="r">
              <a:defRPr sz="800" baseline="0">
                <a:solidFill>
                  <a:schemeClr val="tx2"/>
                </a:solidFill>
                <a:latin typeface="Roboto Condensed" panose="020000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61EDFA-79EC-9B4C-9DEA-3D0E22AEDF04}" type="slidenum">
              <a:rPr kumimoji="0" lang="de-DE" sz="800" b="0" i="0" u="none" strike="noStrike" kern="1200" cap="none" spc="0" normalizeH="0" baseline="0" noProof="0" smtClean="0">
                <a:ln>
                  <a:noFill/>
                </a:ln>
                <a:solidFill>
                  <a:srgbClr val="054678"/>
                </a:solidFill>
                <a:effectLst/>
                <a:uLnTx/>
                <a:uFillTx/>
                <a:latin typeface="Roboto Condensed"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de-DE" sz="800" b="0" i="0" u="none" strike="noStrike" kern="1200" cap="none" spc="0" normalizeH="0" baseline="0" noProof="0" dirty="0">
              <a:ln>
                <a:noFill/>
              </a:ln>
              <a:solidFill>
                <a:srgbClr val="054678"/>
              </a:solidFill>
              <a:effectLst/>
              <a:uLnTx/>
              <a:uFillTx/>
              <a:latin typeface="Roboto Condensed" panose="02000000000000000000" pitchFamily="2" charset="0"/>
              <a:ea typeface="+mn-ea"/>
              <a:cs typeface="+mn-cs"/>
            </a:endParaRPr>
          </a:p>
        </p:txBody>
      </p:sp>
      <p:sp>
        <p:nvSpPr>
          <p:cNvPr id="3" name="Fußzeilenplatzhalter 2">
            <a:extLst>
              <a:ext uri="{FF2B5EF4-FFF2-40B4-BE49-F238E27FC236}">
                <a16:creationId xmlns:a16="http://schemas.microsoft.com/office/drawing/2014/main" id="{D5923C92-0EED-B89D-410E-3A677D46618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54678"/>
                </a:solidFill>
                <a:effectLst/>
                <a:uLnTx/>
                <a:uFillTx/>
                <a:latin typeface="Raleway Light"/>
                <a:ea typeface="+mn-ea"/>
                <a:cs typeface="+mn-cs"/>
              </a:rPr>
              <a:t>GRÜNECKER</a:t>
            </a:r>
            <a:r>
              <a:rPr kumimoji="0" lang="de-DE" sz="800" b="0" i="0" u="none" strike="noStrike" kern="1200" cap="none" spc="0" normalizeH="0" baseline="0" noProof="0">
                <a:ln>
                  <a:noFill/>
                </a:ln>
                <a:solidFill>
                  <a:srgbClr val="054678"/>
                </a:solidFill>
                <a:effectLst/>
                <a:uLnTx/>
                <a:uFillTx/>
                <a:latin typeface="Roboto Condensed"/>
                <a:ea typeface="+mn-ea"/>
                <a:cs typeface="+mn-cs"/>
              </a:rPr>
              <a:t> </a:t>
            </a:r>
            <a:fld id="{13309B9A-0BF1-8F4A-A255-BF2DFA129697}" type="datetimeyyyy">
              <a:rPr kumimoji="0" lang="de-DE" sz="800" b="0" i="0" u="none" strike="noStrike" kern="1200" cap="none" spc="0" normalizeH="0" baseline="0" noProof="0" smtClean="0">
                <a:ln>
                  <a:noFill/>
                </a:ln>
                <a:solidFill>
                  <a:srgbClr val="054678"/>
                </a:solidFill>
                <a:effectLst/>
                <a:uLnTx/>
                <a:uFillTx/>
                <a:latin typeface="Roboto Condens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a:t>
            </a:fld>
            <a:endParaRPr kumimoji="0" lang="de-DE" sz="800" b="0" i="0" u="none" strike="noStrike" kern="1200" cap="none" spc="0" normalizeH="0" baseline="0" noProof="0" dirty="0">
              <a:ln>
                <a:noFill/>
              </a:ln>
              <a:solidFill>
                <a:srgbClr val="054678"/>
              </a:solidFill>
              <a:effectLst/>
              <a:uLnTx/>
              <a:uFillTx/>
              <a:latin typeface="Roboto Condensed"/>
              <a:ea typeface="+mn-ea"/>
              <a:cs typeface="+mn-cs"/>
            </a:endParaRPr>
          </a:p>
        </p:txBody>
      </p:sp>
      <p:graphicFrame>
        <p:nvGraphicFramePr>
          <p:cNvPr id="2" name="Tabelle 1"/>
          <p:cNvGraphicFramePr>
            <a:graphicFrameLocks noGrp="1"/>
          </p:cNvGraphicFramePr>
          <p:nvPr/>
        </p:nvGraphicFramePr>
        <p:xfrm>
          <a:off x="609986" y="2342083"/>
          <a:ext cx="10675048" cy="3900976"/>
        </p:xfrm>
        <a:graphic>
          <a:graphicData uri="http://schemas.openxmlformats.org/drawingml/2006/table">
            <a:tbl>
              <a:tblPr firstRow="1" bandRow="1">
                <a:tableStyleId>{5C22544A-7EE6-4342-B048-85BDC9FD1C3A}</a:tableStyleId>
              </a:tblPr>
              <a:tblGrid>
                <a:gridCol w="5337524">
                  <a:extLst>
                    <a:ext uri="{9D8B030D-6E8A-4147-A177-3AD203B41FA5}">
                      <a16:colId xmlns:a16="http://schemas.microsoft.com/office/drawing/2014/main" val="521870016"/>
                    </a:ext>
                  </a:extLst>
                </a:gridCol>
                <a:gridCol w="5337524">
                  <a:extLst>
                    <a:ext uri="{9D8B030D-6E8A-4147-A177-3AD203B41FA5}">
                      <a16:colId xmlns:a16="http://schemas.microsoft.com/office/drawing/2014/main" val="818563541"/>
                    </a:ext>
                  </a:extLst>
                </a:gridCol>
              </a:tblGrid>
              <a:tr h="3900976">
                <a:tc>
                  <a:txBody>
                    <a:bodyPr/>
                    <a:lstStyle/>
                    <a:p>
                      <a:pPr marL="285750" indent="-285750">
                        <a:lnSpc>
                          <a:spcPct val="150000"/>
                        </a:lnSpc>
                        <a:buFont typeface="Arial" panose="020B0604020202020204" pitchFamily="34" charset="0"/>
                        <a:buChar char="•"/>
                      </a:pPr>
                      <a:r>
                        <a:rPr lang="de-DE" b="0" baseline="0" dirty="0" err="1">
                          <a:solidFill>
                            <a:schemeClr val="tx1"/>
                          </a:solidFill>
                        </a:rPr>
                        <a:t>Accused</a:t>
                      </a:r>
                      <a:r>
                        <a:rPr lang="de-DE" b="0" baseline="0" dirty="0">
                          <a:solidFill>
                            <a:schemeClr val="tx1"/>
                          </a:solidFill>
                        </a:rPr>
                        <a:t> </a:t>
                      </a:r>
                      <a:r>
                        <a:rPr lang="de-DE" b="0" baseline="0" dirty="0" err="1">
                          <a:solidFill>
                            <a:schemeClr val="tx1"/>
                          </a:solidFill>
                        </a:rPr>
                        <a:t>of</a:t>
                      </a:r>
                      <a:r>
                        <a:rPr lang="de-DE" b="0" baseline="0" dirty="0">
                          <a:solidFill>
                            <a:schemeClr val="tx1"/>
                          </a:solidFill>
                        </a:rPr>
                        <a:t> </a:t>
                      </a:r>
                      <a:r>
                        <a:rPr lang="de-DE" b="0" baseline="0" dirty="0" err="1">
                          <a:solidFill>
                            <a:schemeClr val="tx1"/>
                          </a:solidFill>
                        </a:rPr>
                        <a:t>bad</a:t>
                      </a:r>
                      <a:r>
                        <a:rPr lang="de-DE" b="0" baseline="0" dirty="0">
                          <a:solidFill>
                            <a:schemeClr val="tx1"/>
                          </a:solidFill>
                        </a:rPr>
                        <a:t> </a:t>
                      </a:r>
                      <a:r>
                        <a:rPr lang="de-DE" b="0" baseline="0" dirty="0" err="1">
                          <a:solidFill>
                            <a:schemeClr val="tx1"/>
                          </a:solidFill>
                        </a:rPr>
                        <a:t>faith</a:t>
                      </a:r>
                      <a:r>
                        <a:rPr lang="de-DE" b="0" baseline="0" dirty="0">
                          <a:solidFill>
                            <a:schemeClr val="tx1"/>
                          </a:solidFill>
                        </a:rPr>
                        <a:t> </a:t>
                      </a:r>
                      <a:r>
                        <a:rPr lang="de-DE" b="0" baseline="0" dirty="0" err="1">
                          <a:solidFill>
                            <a:schemeClr val="tx1"/>
                          </a:solidFill>
                        </a:rPr>
                        <a:t>for</a:t>
                      </a:r>
                      <a:r>
                        <a:rPr lang="de-DE" b="0" baseline="0" dirty="0">
                          <a:solidFill>
                            <a:schemeClr val="tx1"/>
                          </a:solidFill>
                        </a:rPr>
                        <a:t> </a:t>
                      </a:r>
                      <a:r>
                        <a:rPr lang="de-DE" b="0" baseline="0" dirty="0" err="1">
                          <a:solidFill>
                            <a:schemeClr val="tx1"/>
                          </a:solidFill>
                        </a:rPr>
                        <a:t>repeatedly</a:t>
                      </a:r>
                      <a:r>
                        <a:rPr lang="de-DE" b="0" baseline="0" dirty="0">
                          <a:solidFill>
                            <a:schemeClr val="tx1"/>
                          </a:solidFill>
                        </a:rPr>
                        <a:t> </a:t>
                      </a:r>
                      <a:r>
                        <a:rPr lang="de-DE" b="0" baseline="0" dirty="0" err="1">
                          <a:solidFill>
                            <a:schemeClr val="tx1"/>
                          </a:solidFill>
                        </a:rPr>
                        <a:t>filing</a:t>
                      </a:r>
                      <a:r>
                        <a:rPr lang="de-DE" b="0" baseline="0" dirty="0">
                          <a:solidFill>
                            <a:schemeClr val="tx1"/>
                          </a:solidFill>
                        </a:rPr>
                        <a:t> </a:t>
                      </a:r>
                      <a:r>
                        <a:rPr lang="de-DE" b="0" baseline="0" dirty="0" err="1">
                          <a:solidFill>
                            <a:schemeClr val="tx1"/>
                          </a:solidFill>
                        </a:rPr>
                        <a:t>the</a:t>
                      </a:r>
                      <a:r>
                        <a:rPr lang="de-DE" b="0" baseline="0" dirty="0">
                          <a:solidFill>
                            <a:schemeClr val="tx1"/>
                          </a:solidFill>
                        </a:rPr>
                        <a:t> MONOPOLY </a:t>
                      </a:r>
                      <a:r>
                        <a:rPr lang="de-DE" b="0" baseline="0" dirty="0" err="1">
                          <a:solidFill>
                            <a:schemeClr val="tx1"/>
                          </a:solidFill>
                        </a:rPr>
                        <a:t>wordmark</a:t>
                      </a:r>
                      <a:r>
                        <a:rPr lang="de-DE" b="0" baseline="0" dirty="0">
                          <a:solidFill>
                            <a:schemeClr val="tx1"/>
                          </a:solidFill>
                        </a:rPr>
                        <a:t> </a:t>
                      </a:r>
                      <a:r>
                        <a:rPr lang="de-DE" b="0" baseline="0" dirty="0" err="1">
                          <a:solidFill>
                            <a:schemeClr val="tx1"/>
                          </a:solidFill>
                        </a:rPr>
                        <a:t>for</a:t>
                      </a:r>
                      <a:r>
                        <a:rPr lang="de-DE" b="0" baseline="0" dirty="0">
                          <a:solidFill>
                            <a:schemeClr val="tx1"/>
                          </a:solidFill>
                        </a:rPr>
                        <a:t> </a:t>
                      </a:r>
                      <a:r>
                        <a:rPr lang="de-DE" b="0" baseline="0" dirty="0" err="1">
                          <a:solidFill>
                            <a:schemeClr val="tx1"/>
                          </a:solidFill>
                        </a:rPr>
                        <a:t>nearly</a:t>
                      </a:r>
                      <a:r>
                        <a:rPr lang="de-DE" b="0" baseline="0" dirty="0">
                          <a:solidFill>
                            <a:schemeClr val="tx1"/>
                          </a:solidFill>
                        </a:rPr>
                        <a:t> </a:t>
                      </a:r>
                      <a:r>
                        <a:rPr lang="de-DE" b="0" baseline="0" dirty="0" err="1">
                          <a:solidFill>
                            <a:schemeClr val="tx1"/>
                          </a:solidFill>
                        </a:rPr>
                        <a:t>identical</a:t>
                      </a:r>
                      <a:r>
                        <a:rPr lang="de-DE" b="0" baseline="0" dirty="0">
                          <a:solidFill>
                            <a:schemeClr val="tx1"/>
                          </a:solidFill>
                        </a:rPr>
                        <a:t> </a:t>
                      </a:r>
                      <a:r>
                        <a:rPr lang="de-DE" b="0" baseline="0" dirty="0" err="1">
                          <a:solidFill>
                            <a:schemeClr val="tx1"/>
                          </a:solidFill>
                        </a:rPr>
                        <a:t>goods</a:t>
                      </a:r>
                      <a:r>
                        <a:rPr lang="de-DE" b="0" baseline="0" dirty="0">
                          <a:solidFill>
                            <a:schemeClr val="tx1"/>
                          </a:solidFill>
                        </a:rPr>
                        <a:t>/</a:t>
                      </a:r>
                      <a:r>
                        <a:rPr lang="de-DE" b="0" baseline="0" dirty="0" err="1">
                          <a:solidFill>
                            <a:schemeClr val="tx1"/>
                          </a:solidFill>
                        </a:rPr>
                        <a:t>services</a:t>
                      </a:r>
                      <a:r>
                        <a:rPr lang="de-DE" b="0" baseline="0" dirty="0">
                          <a:solidFill>
                            <a:schemeClr val="tx1"/>
                          </a:solidFill>
                        </a:rPr>
                        <a:t> </a:t>
                      </a:r>
                      <a:r>
                        <a:rPr lang="de-DE" b="0" baseline="0" dirty="0" err="1">
                          <a:solidFill>
                            <a:schemeClr val="tx1"/>
                          </a:solidFill>
                        </a:rPr>
                        <a:t>to</a:t>
                      </a:r>
                      <a:r>
                        <a:rPr lang="de-DE" b="0" baseline="0" dirty="0">
                          <a:solidFill>
                            <a:schemeClr val="tx1"/>
                          </a:solidFill>
                        </a:rPr>
                        <a:t> </a:t>
                      </a:r>
                      <a:r>
                        <a:rPr lang="de-DE" b="0" baseline="0" dirty="0" err="1">
                          <a:solidFill>
                            <a:schemeClr val="tx1"/>
                          </a:solidFill>
                        </a:rPr>
                        <a:t>avoid</a:t>
                      </a:r>
                      <a:r>
                        <a:rPr lang="de-DE" b="0" baseline="0" dirty="0">
                          <a:solidFill>
                            <a:schemeClr val="tx1"/>
                          </a:solidFill>
                        </a:rPr>
                        <a:t> </a:t>
                      </a:r>
                      <a:r>
                        <a:rPr lang="de-DE" b="0" baseline="0" dirty="0" err="1">
                          <a:solidFill>
                            <a:schemeClr val="tx1"/>
                          </a:solidFill>
                        </a:rPr>
                        <a:t>use</a:t>
                      </a:r>
                      <a:r>
                        <a:rPr lang="de-DE" b="0" baseline="0" dirty="0">
                          <a:solidFill>
                            <a:schemeClr val="tx1"/>
                          </a:solidFill>
                        </a:rPr>
                        <a:t> </a:t>
                      </a:r>
                      <a:r>
                        <a:rPr lang="de-DE" b="0" baseline="0" dirty="0" err="1">
                          <a:solidFill>
                            <a:schemeClr val="tx1"/>
                          </a:solidFill>
                        </a:rPr>
                        <a:t>requirements</a:t>
                      </a:r>
                      <a:endParaRPr lang="de-DE" b="0" baseline="0" dirty="0">
                        <a:solidFill>
                          <a:schemeClr val="tx1"/>
                        </a:solidFill>
                      </a:endParaRPr>
                    </a:p>
                    <a:p>
                      <a:pPr marL="285750" indent="-285750">
                        <a:lnSpc>
                          <a:spcPct val="150000"/>
                        </a:lnSpc>
                        <a:buFont typeface="Arial" panose="020B0604020202020204" pitchFamily="34" charset="0"/>
                        <a:buChar char="•"/>
                      </a:pPr>
                      <a:r>
                        <a:rPr lang="de-DE" b="0" baseline="0" dirty="0">
                          <a:solidFill>
                            <a:schemeClr val="tx1"/>
                          </a:solidFill>
                        </a:rPr>
                        <a:t>Hasbro </a:t>
                      </a:r>
                      <a:r>
                        <a:rPr lang="de-DE" b="0" baseline="0" dirty="0" err="1">
                          <a:solidFill>
                            <a:schemeClr val="tx1"/>
                          </a:solidFill>
                        </a:rPr>
                        <a:t>admitted</a:t>
                      </a:r>
                      <a:r>
                        <a:rPr lang="de-DE" b="0" baseline="0" dirty="0">
                          <a:solidFill>
                            <a:schemeClr val="tx1"/>
                          </a:solidFill>
                        </a:rPr>
                        <a:t> </a:t>
                      </a:r>
                      <a:r>
                        <a:rPr lang="de-DE" b="0" baseline="0" dirty="0" err="1">
                          <a:solidFill>
                            <a:schemeClr val="tx1"/>
                          </a:solidFill>
                        </a:rPr>
                        <a:t>that</a:t>
                      </a:r>
                      <a:r>
                        <a:rPr lang="de-DE" b="0" baseline="0" dirty="0">
                          <a:solidFill>
                            <a:schemeClr val="tx1"/>
                          </a:solidFill>
                        </a:rPr>
                        <a:t> a </a:t>
                      </a:r>
                      <a:r>
                        <a:rPr lang="de-DE" b="0" baseline="0" dirty="0" err="1">
                          <a:solidFill>
                            <a:schemeClr val="tx1"/>
                          </a:solidFill>
                        </a:rPr>
                        <a:t>reason</a:t>
                      </a:r>
                      <a:r>
                        <a:rPr lang="de-DE" b="0" baseline="0" dirty="0">
                          <a:solidFill>
                            <a:schemeClr val="tx1"/>
                          </a:solidFill>
                        </a:rPr>
                        <a:t> </a:t>
                      </a:r>
                      <a:r>
                        <a:rPr lang="de-DE" b="0" baseline="0" dirty="0" err="1">
                          <a:solidFill>
                            <a:schemeClr val="tx1"/>
                          </a:solidFill>
                        </a:rPr>
                        <a:t>for</a:t>
                      </a:r>
                      <a:r>
                        <a:rPr lang="de-DE" b="0" baseline="0" dirty="0">
                          <a:solidFill>
                            <a:schemeClr val="tx1"/>
                          </a:solidFill>
                        </a:rPr>
                        <a:t> </a:t>
                      </a:r>
                      <a:r>
                        <a:rPr lang="de-DE" b="0" baseline="0" dirty="0" err="1">
                          <a:solidFill>
                            <a:schemeClr val="tx1"/>
                          </a:solidFill>
                        </a:rPr>
                        <a:t>re-filing</a:t>
                      </a:r>
                      <a:r>
                        <a:rPr lang="de-DE" b="0" baseline="0" dirty="0">
                          <a:solidFill>
                            <a:schemeClr val="tx1"/>
                          </a:solidFill>
                        </a:rPr>
                        <a:t> was </a:t>
                      </a:r>
                      <a:r>
                        <a:rPr lang="de-DE" b="0" baseline="0" dirty="0" err="1">
                          <a:solidFill>
                            <a:schemeClr val="tx1"/>
                          </a:solidFill>
                        </a:rPr>
                        <a:t>to</a:t>
                      </a:r>
                      <a:r>
                        <a:rPr lang="de-DE" b="0" baseline="0" dirty="0">
                          <a:solidFill>
                            <a:schemeClr val="tx1"/>
                          </a:solidFill>
                        </a:rPr>
                        <a:t> </a:t>
                      </a:r>
                      <a:r>
                        <a:rPr lang="de-DE" b="0" baseline="0" dirty="0" err="1">
                          <a:solidFill>
                            <a:schemeClr val="tx1"/>
                          </a:solidFill>
                        </a:rPr>
                        <a:t>avoid</a:t>
                      </a:r>
                      <a:r>
                        <a:rPr lang="de-DE" b="0" baseline="0" dirty="0">
                          <a:solidFill>
                            <a:schemeClr val="tx1"/>
                          </a:solidFill>
                        </a:rPr>
                        <a:t> </a:t>
                      </a:r>
                      <a:r>
                        <a:rPr lang="de-DE" b="0" baseline="0" dirty="0" err="1">
                          <a:solidFill>
                            <a:schemeClr val="tx1"/>
                          </a:solidFill>
                        </a:rPr>
                        <a:t>the</a:t>
                      </a:r>
                      <a:r>
                        <a:rPr lang="de-DE" b="0" baseline="0" dirty="0">
                          <a:solidFill>
                            <a:schemeClr val="tx1"/>
                          </a:solidFill>
                        </a:rPr>
                        <a:t> administrative </a:t>
                      </a:r>
                      <a:r>
                        <a:rPr lang="de-DE" b="0" baseline="0" dirty="0" err="1">
                          <a:solidFill>
                            <a:schemeClr val="tx1"/>
                          </a:solidFill>
                        </a:rPr>
                        <a:t>burden</a:t>
                      </a:r>
                      <a:r>
                        <a:rPr lang="de-DE" b="0" baseline="0" dirty="0">
                          <a:solidFill>
                            <a:schemeClr val="tx1"/>
                          </a:solidFill>
                        </a:rPr>
                        <a:t> </a:t>
                      </a:r>
                      <a:r>
                        <a:rPr lang="de-DE" b="0" baseline="0" dirty="0" err="1">
                          <a:solidFill>
                            <a:schemeClr val="tx1"/>
                          </a:solidFill>
                        </a:rPr>
                        <a:t>of</a:t>
                      </a:r>
                      <a:r>
                        <a:rPr lang="de-DE" b="0" baseline="0" dirty="0">
                          <a:solidFill>
                            <a:schemeClr val="tx1"/>
                          </a:solidFill>
                        </a:rPr>
                        <a:t> </a:t>
                      </a:r>
                      <a:r>
                        <a:rPr lang="de-DE" b="0" baseline="0" dirty="0" err="1">
                          <a:solidFill>
                            <a:schemeClr val="tx1"/>
                          </a:solidFill>
                        </a:rPr>
                        <a:t>proving</a:t>
                      </a:r>
                      <a:r>
                        <a:rPr lang="de-DE" b="0" baseline="0" dirty="0">
                          <a:solidFill>
                            <a:schemeClr val="tx1"/>
                          </a:solidFill>
                        </a:rPr>
                        <a:t> </a:t>
                      </a:r>
                      <a:r>
                        <a:rPr lang="de-DE" b="0" baseline="0" dirty="0" err="1">
                          <a:solidFill>
                            <a:schemeClr val="tx1"/>
                          </a:solidFill>
                        </a:rPr>
                        <a:t>use</a:t>
                      </a:r>
                      <a:r>
                        <a:rPr lang="de-DE" b="0" baseline="0" dirty="0">
                          <a:solidFill>
                            <a:schemeClr val="tx1"/>
                          </a:solidFill>
                        </a:rPr>
                        <a:t> and </a:t>
                      </a:r>
                      <a:r>
                        <a:rPr lang="de-DE" b="0" baseline="0" dirty="0" err="1">
                          <a:solidFill>
                            <a:schemeClr val="tx1"/>
                          </a:solidFill>
                        </a:rPr>
                        <a:t>reduce</a:t>
                      </a:r>
                      <a:r>
                        <a:rPr lang="de-DE" b="0" baseline="0" dirty="0">
                          <a:solidFill>
                            <a:schemeClr val="tx1"/>
                          </a:solidFill>
                        </a:rPr>
                        <a:t> </a:t>
                      </a:r>
                      <a:r>
                        <a:rPr lang="de-DE" b="0" baseline="0" dirty="0" err="1">
                          <a:solidFill>
                            <a:schemeClr val="tx1"/>
                          </a:solidFill>
                        </a:rPr>
                        <a:t>costs</a:t>
                      </a:r>
                      <a:r>
                        <a:rPr lang="de-DE" b="0" baseline="0" dirty="0">
                          <a:solidFill>
                            <a:schemeClr val="tx1"/>
                          </a:solidFill>
                        </a:rPr>
                        <a:t> </a:t>
                      </a:r>
                    </a:p>
                    <a:p>
                      <a:pPr marL="285750" indent="-285750">
                        <a:lnSpc>
                          <a:spcPct val="150000"/>
                        </a:lnSpc>
                        <a:buFont typeface="Arial" panose="020B0604020202020204" pitchFamily="34" charset="0"/>
                        <a:buChar char="•"/>
                      </a:pPr>
                      <a:r>
                        <a:rPr lang="de-DE" b="0" baseline="0" dirty="0" err="1">
                          <a:solidFill>
                            <a:schemeClr val="tx1"/>
                          </a:solidFill>
                        </a:rPr>
                        <a:t>Hasbro</a:t>
                      </a:r>
                      <a:r>
                        <a:rPr lang="de-DE" b="0" baseline="0" dirty="0">
                          <a:solidFill>
                            <a:schemeClr val="tx1"/>
                          </a:solidFill>
                        </a:rPr>
                        <a:t> also </a:t>
                      </a:r>
                      <a:r>
                        <a:rPr lang="de-DE" b="0" baseline="0" dirty="0" err="1">
                          <a:solidFill>
                            <a:schemeClr val="tx1"/>
                          </a:solidFill>
                        </a:rPr>
                        <a:t>argued</a:t>
                      </a:r>
                      <a:r>
                        <a:rPr lang="de-DE" b="0" baseline="0" dirty="0">
                          <a:solidFill>
                            <a:schemeClr val="tx1"/>
                          </a:solidFill>
                        </a:rPr>
                        <a:t> </a:t>
                      </a:r>
                      <a:r>
                        <a:rPr lang="de-DE" b="0" baseline="0" dirty="0" err="1">
                          <a:solidFill>
                            <a:schemeClr val="tx1"/>
                          </a:solidFill>
                        </a:rPr>
                        <a:t>that</a:t>
                      </a:r>
                      <a:r>
                        <a:rPr lang="de-DE" b="0" baseline="0" dirty="0">
                          <a:solidFill>
                            <a:schemeClr val="tx1"/>
                          </a:solidFill>
                        </a:rPr>
                        <a:t> </a:t>
                      </a:r>
                      <a:r>
                        <a:rPr lang="de-DE" b="0" baseline="0" dirty="0" err="1">
                          <a:solidFill>
                            <a:schemeClr val="tx1"/>
                          </a:solidFill>
                        </a:rPr>
                        <a:t>the</a:t>
                      </a:r>
                      <a:r>
                        <a:rPr lang="de-DE" b="0" baseline="0" dirty="0">
                          <a:solidFill>
                            <a:schemeClr val="tx1"/>
                          </a:solidFill>
                        </a:rPr>
                        <a:t> </a:t>
                      </a:r>
                      <a:r>
                        <a:rPr lang="de-DE" b="0" baseline="0" dirty="0" err="1">
                          <a:solidFill>
                            <a:schemeClr val="tx1"/>
                          </a:solidFill>
                        </a:rPr>
                        <a:t>mark</a:t>
                      </a:r>
                      <a:r>
                        <a:rPr lang="de-DE" b="0" baseline="0" dirty="0">
                          <a:solidFill>
                            <a:schemeClr val="tx1"/>
                          </a:solidFill>
                        </a:rPr>
                        <a:t> </a:t>
                      </a:r>
                      <a:r>
                        <a:rPr lang="de-DE" b="0" baseline="0" dirty="0" err="1">
                          <a:solidFill>
                            <a:schemeClr val="tx1"/>
                          </a:solidFill>
                        </a:rPr>
                        <a:t>had</a:t>
                      </a:r>
                      <a:r>
                        <a:rPr lang="de-DE" b="0" baseline="0" dirty="0">
                          <a:solidFill>
                            <a:schemeClr val="tx1"/>
                          </a:solidFill>
                        </a:rPr>
                        <a:t> </a:t>
                      </a:r>
                      <a:r>
                        <a:rPr lang="de-DE" b="0" baseline="0" dirty="0" err="1">
                          <a:solidFill>
                            <a:schemeClr val="tx1"/>
                          </a:solidFill>
                        </a:rPr>
                        <a:t>known</a:t>
                      </a:r>
                      <a:r>
                        <a:rPr lang="de-DE" b="0" baseline="0" dirty="0">
                          <a:solidFill>
                            <a:schemeClr val="tx1"/>
                          </a:solidFill>
                        </a:rPr>
                        <a:t> </a:t>
                      </a:r>
                      <a:r>
                        <a:rPr lang="de-DE" b="0" baseline="0" dirty="0" err="1">
                          <a:solidFill>
                            <a:schemeClr val="tx1"/>
                          </a:solidFill>
                        </a:rPr>
                        <a:t>use</a:t>
                      </a:r>
                      <a:r>
                        <a:rPr lang="de-DE" b="0" baseline="0" dirty="0">
                          <a:solidFill>
                            <a:schemeClr val="tx1"/>
                          </a:solidFill>
                        </a:rPr>
                        <a:t> </a:t>
                      </a:r>
                      <a:r>
                        <a:rPr lang="de-DE" b="0" baseline="0" dirty="0" err="1">
                          <a:solidFill>
                            <a:schemeClr val="tx1"/>
                          </a:solidFill>
                        </a:rPr>
                        <a:t>and</a:t>
                      </a:r>
                      <a:r>
                        <a:rPr lang="de-DE" b="0" baseline="0" dirty="0">
                          <a:solidFill>
                            <a:schemeClr val="tx1"/>
                          </a:solidFill>
                        </a:rPr>
                        <a:t> </a:t>
                      </a:r>
                      <a:r>
                        <a:rPr lang="de-DE" b="0" baseline="0" dirty="0" err="1">
                          <a:solidFill>
                            <a:schemeClr val="tx1"/>
                          </a:solidFill>
                        </a:rPr>
                        <a:t>this</a:t>
                      </a:r>
                      <a:r>
                        <a:rPr lang="de-DE" b="0" baseline="0" dirty="0">
                          <a:solidFill>
                            <a:schemeClr val="tx1"/>
                          </a:solidFill>
                        </a:rPr>
                        <a:t> was just </a:t>
                      </a:r>
                      <a:r>
                        <a:rPr lang="de-DE" b="0" baseline="0" dirty="0" err="1">
                          <a:solidFill>
                            <a:schemeClr val="tx1"/>
                          </a:solidFill>
                        </a:rPr>
                        <a:t>common</a:t>
                      </a:r>
                      <a:r>
                        <a:rPr lang="de-DE" b="0" baseline="0" dirty="0">
                          <a:solidFill>
                            <a:schemeClr val="tx1"/>
                          </a:solidFill>
                        </a:rPr>
                        <a:t> </a:t>
                      </a:r>
                      <a:r>
                        <a:rPr lang="de-DE" b="0" baseline="0" dirty="0" err="1">
                          <a:solidFill>
                            <a:schemeClr val="tx1"/>
                          </a:solidFill>
                        </a:rPr>
                        <a:t>industry</a:t>
                      </a:r>
                      <a:r>
                        <a:rPr lang="de-DE" b="0" baseline="0" dirty="0">
                          <a:solidFill>
                            <a:schemeClr val="tx1"/>
                          </a:solidFill>
                        </a:rPr>
                        <a:t> </a:t>
                      </a:r>
                      <a:r>
                        <a:rPr lang="de-DE" b="0" baseline="0" dirty="0" err="1">
                          <a:solidFill>
                            <a:schemeClr val="tx1"/>
                          </a:solidFill>
                        </a:rPr>
                        <a:t>practice</a:t>
                      </a:r>
                      <a:r>
                        <a:rPr lang="de-DE" b="0" baseline="0" dirty="0">
                          <a:solidFill>
                            <a:schemeClr val="tx1"/>
                          </a:solidFill>
                        </a:rPr>
                        <a:t>.</a:t>
                      </a:r>
                    </a:p>
                  </a:txBody>
                  <a:tcPr>
                    <a:solidFill>
                      <a:schemeClr val="accent2">
                        <a:lumMod val="20000"/>
                        <a:lumOff val="80000"/>
                      </a:schemeClr>
                    </a:solidFill>
                  </a:tcPr>
                </a:tc>
                <a:tc>
                  <a:txBody>
                    <a:bodyPr/>
                    <a:lstStyle/>
                    <a:p>
                      <a:pPr marL="285750" indent="-285750">
                        <a:lnSpc>
                          <a:spcPct val="150000"/>
                        </a:lnSpc>
                        <a:buFont typeface="Arial" panose="020B0604020202020204" pitchFamily="34" charset="0"/>
                        <a:buChar char="•"/>
                      </a:pPr>
                      <a:r>
                        <a:rPr lang="de-DE" b="0" baseline="0" dirty="0">
                          <a:solidFill>
                            <a:schemeClr val="tx1"/>
                          </a:solidFill>
                        </a:rPr>
                        <a:t>General Court </a:t>
                      </a:r>
                    </a:p>
                    <a:p>
                      <a:pPr marL="742950" marR="0" lvl="1" indent="-28575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de-DE" b="0" baseline="0" dirty="0" err="1">
                          <a:solidFill>
                            <a:schemeClr val="tx1"/>
                          </a:solidFill>
                        </a:rPr>
                        <a:t>Presumption</a:t>
                      </a:r>
                      <a:r>
                        <a:rPr lang="de-DE" b="0" baseline="0" dirty="0">
                          <a:solidFill>
                            <a:schemeClr val="tx1"/>
                          </a:solidFill>
                        </a:rPr>
                        <a:t> </a:t>
                      </a:r>
                      <a:r>
                        <a:rPr lang="de-DE" b="0" baseline="0" dirty="0" err="1">
                          <a:solidFill>
                            <a:schemeClr val="tx1"/>
                          </a:solidFill>
                        </a:rPr>
                        <a:t>of</a:t>
                      </a:r>
                      <a:r>
                        <a:rPr lang="de-DE" b="0" baseline="0" dirty="0">
                          <a:solidFill>
                            <a:schemeClr val="tx1"/>
                          </a:solidFill>
                        </a:rPr>
                        <a:t> </a:t>
                      </a:r>
                      <a:r>
                        <a:rPr lang="de-DE" b="0" baseline="0" dirty="0" err="1">
                          <a:solidFill>
                            <a:schemeClr val="tx1"/>
                          </a:solidFill>
                        </a:rPr>
                        <a:t>good</a:t>
                      </a:r>
                      <a:r>
                        <a:rPr lang="de-DE" b="0" baseline="0" dirty="0">
                          <a:solidFill>
                            <a:schemeClr val="tx1"/>
                          </a:solidFill>
                        </a:rPr>
                        <a:t> </a:t>
                      </a:r>
                      <a:r>
                        <a:rPr lang="de-DE" b="0" baseline="0" dirty="0" err="1">
                          <a:solidFill>
                            <a:schemeClr val="tx1"/>
                          </a:solidFill>
                        </a:rPr>
                        <a:t>faith</a:t>
                      </a:r>
                      <a:r>
                        <a:rPr lang="de-DE" b="0" baseline="0" dirty="0">
                          <a:solidFill>
                            <a:schemeClr val="tx1"/>
                          </a:solidFill>
                        </a:rPr>
                        <a:t>, </a:t>
                      </a:r>
                      <a:r>
                        <a:rPr lang="de-DE" b="0" baseline="0" dirty="0" err="1">
                          <a:solidFill>
                            <a:schemeClr val="tx1"/>
                          </a:solidFill>
                        </a:rPr>
                        <a:t>unless</a:t>
                      </a:r>
                      <a:r>
                        <a:rPr lang="de-DE" b="0" baseline="0" dirty="0">
                          <a:solidFill>
                            <a:schemeClr val="tx1"/>
                          </a:solidFill>
                        </a:rPr>
                        <a:t> </a:t>
                      </a:r>
                      <a:r>
                        <a:rPr lang="de-DE" b="0" baseline="0" dirty="0" err="1">
                          <a:solidFill>
                            <a:schemeClr val="tx1"/>
                          </a:solidFill>
                        </a:rPr>
                        <a:t>deliberate</a:t>
                      </a:r>
                      <a:r>
                        <a:rPr lang="de-DE" b="0" baseline="0" dirty="0">
                          <a:solidFill>
                            <a:schemeClr val="tx1"/>
                          </a:solidFill>
                        </a:rPr>
                        <a:t> </a:t>
                      </a:r>
                      <a:r>
                        <a:rPr lang="de-DE" b="0" baseline="0" dirty="0" err="1">
                          <a:solidFill>
                            <a:schemeClr val="tx1"/>
                          </a:solidFill>
                        </a:rPr>
                        <a:t>circumvention</a:t>
                      </a:r>
                      <a:r>
                        <a:rPr lang="de-DE" b="0" baseline="0" dirty="0">
                          <a:solidFill>
                            <a:schemeClr val="tx1"/>
                          </a:solidFill>
                        </a:rPr>
                        <a:t> and </a:t>
                      </a:r>
                      <a:r>
                        <a:rPr lang="de-DE" b="0" baseline="0" dirty="0" err="1">
                          <a:solidFill>
                            <a:schemeClr val="tx1"/>
                          </a:solidFill>
                        </a:rPr>
                        <a:t>intent</a:t>
                      </a:r>
                      <a:r>
                        <a:rPr lang="de-DE" b="0" baseline="0" dirty="0">
                          <a:solidFill>
                            <a:schemeClr val="tx1"/>
                          </a:solidFill>
                        </a:rPr>
                        <a:t> at time </a:t>
                      </a:r>
                      <a:r>
                        <a:rPr lang="de-DE" b="0" baseline="0" dirty="0" err="1">
                          <a:solidFill>
                            <a:schemeClr val="tx1"/>
                          </a:solidFill>
                        </a:rPr>
                        <a:t>of</a:t>
                      </a:r>
                      <a:r>
                        <a:rPr lang="de-DE" b="0" baseline="0" dirty="0">
                          <a:solidFill>
                            <a:schemeClr val="tx1"/>
                          </a:solidFill>
                        </a:rPr>
                        <a:t> </a:t>
                      </a:r>
                      <a:r>
                        <a:rPr lang="de-DE" b="0" baseline="0" dirty="0" err="1">
                          <a:solidFill>
                            <a:schemeClr val="tx1"/>
                          </a:solidFill>
                        </a:rPr>
                        <a:t>application</a:t>
                      </a:r>
                      <a:r>
                        <a:rPr lang="de-DE" b="0" baseline="0" dirty="0">
                          <a:solidFill>
                            <a:schemeClr val="tx1"/>
                          </a:solidFill>
                        </a:rPr>
                        <a:t> </a:t>
                      </a:r>
                      <a:r>
                        <a:rPr lang="de-DE" b="0" baseline="0" dirty="0" err="1">
                          <a:solidFill>
                            <a:schemeClr val="tx1"/>
                          </a:solidFill>
                        </a:rPr>
                        <a:t>to</a:t>
                      </a:r>
                      <a:r>
                        <a:rPr lang="de-DE" b="0" baseline="0" dirty="0">
                          <a:solidFill>
                            <a:schemeClr val="tx1"/>
                          </a:solidFill>
                        </a:rPr>
                        <a:t> </a:t>
                      </a:r>
                      <a:r>
                        <a:rPr lang="de-DE" b="0" baseline="0" dirty="0" err="1">
                          <a:solidFill>
                            <a:schemeClr val="tx1"/>
                          </a:solidFill>
                        </a:rPr>
                        <a:t>derive</a:t>
                      </a:r>
                      <a:r>
                        <a:rPr lang="de-DE" b="0" baseline="0" dirty="0">
                          <a:solidFill>
                            <a:schemeClr val="tx1"/>
                          </a:solidFill>
                        </a:rPr>
                        <a:t> an </a:t>
                      </a:r>
                      <a:r>
                        <a:rPr lang="de-DE" b="0" baseline="0" dirty="0" err="1">
                          <a:solidFill>
                            <a:schemeClr val="tx1"/>
                          </a:solidFill>
                        </a:rPr>
                        <a:t>advantage</a:t>
                      </a:r>
                      <a:r>
                        <a:rPr lang="de-DE" b="0" baseline="0" dirty="0">
                          <a:solidFill>
                            <a:schemeClr val="tx1"/>
                          </a:solidFill>
                        </a:rPr>
                        <a:t>  </a:t>
                      </a:r>
                    </a:p>
                    <a:p>
                      <a:pPr marL="742950" lvl="1" indent="-285750">
                        <a:lnSpc>
                          <a:spcPct val="150000"/>
                        </a:lnSpc>
                        <a:buFont typeface="Arial" panose="020B0604020202020204" pitchFamily="34" charset="0"/>
                        <a:buChar char="•"/>
                      </a:pPr>
                      <a:r>
                        <a:rPr lang="de-DE" b="0" baseline="0" dirty="0" err="1">
                          <a:solidFill>
                            <a:schemeClr val="tx1"/>
                          </a:solidFill>
                        </a:rPr>
                        <a:t>Hasbro</a:t>
                      </a:r>
                      <a:r>
                        <a:rPr lang="de-DE" b="0" baseline="0" dirty="0">
                          <a:solidFill>
                            <a:schemeClr val="tx1"/>
                          </a:solidFill>
                        </a:rPr>
                        <a:t> was </a:t>
                      </a:r>
                      <a:r>
                        <a:rPr lang="de-DE" b="0" baseline="0" dirty="0" err="1">
                          <a:solidFill>
                            <a:schemeClr val="tx1"/>
                          </a:solidFill>
                        </a:rPr>
                        <a:t>using</a:t>
                      </a:r>
                      <a:r>
                        <a:rPr lang="de-DE" b="0" baseline="0" dirty="0">
                          <a:solidFill>
                            <a:schemeClr val="tx1"/>
                          </a:solidFill>
                        </a:rPr>
                        <a:t> </a:t>
                      </a:r>
                      <a:r>
                        <a:rPr lang="de-DE" b="0" baseline="0" dirty="0" err="1">
                          <a:solidFill>
                            <a:schemeClr val="tx1"/>
                          </a:solidFill>
                        </a:rPr>
                        <a:t>the</a:t>
                      </a:r>
                      <a:r>
                        <a:rPr lang="de-DE" b="0" baseline="0" dirty="0">
                          <a:solidFill>
                            <a:schemeClr val="tx1"/>
                          </a:solidFill>
                        </a:rPr>
                        <a:t> </a:t>
                      </a:r>
                      <a:r>
                        <a:rPr lang="de-DE" b="0" baseline="0" dirty="0" err="1">
                          <a:solidFill>
                            <a:schemeClr val="tx1"/>
                          </a:solidFill>
                        </a:rPr>
                        <a:t>system</a:t>
                      </a:r>
                      <a:r>
                        <a:rPr lang="de-DE" b="0" baseline="0" dirty="0">
                          <a:solidFill>
                            <a:schemeClr val="tx1"/>
                          </a:solidFill>
                        </a:rPr>
                        <a:t> in an </a:t>
                      </a:r>
                      <a:r>
                        <a:rPr lang="de-DE" b="0" baseline="0" dirty="0" err="1">
                          <a:solidFill>
                            <a:schemeClr val="tx1"/>
                          </a:solidFill>
                        </a:rPr>
                        <a:t>unintended</a:t>
                      </a:r>
                      <a:r>
                        <a:rPr lang="de-DE" b="0" baseline="0" dirty="0">
                          <a:solidFill>
                            <a:schemeClr val="tx1"/>
                          </a:solidFill>
                        </a:rPr>
                        <a:t> </a:t>
                      </a:r>
                      <a:r>
                        <a:rPr lang="de-DE" b="0" baseline="0" dirty="0" err="1">
                          <a:solidFill>
                            <a:schemeClr val="tx1"/>
                          </a:solidFill>
                        </a:rPr>
                        <a:t>way</a:t>
                      </a:r>
                      <a:r>
                        <a:rPr lang="de-DE" b="0" baseline="0" dirty="0">
                          <a:solidFill>
                            <a:schemeClr val="tx1"/>
                          </a:solidFill>
                        </a:rPr>
                        <a:t>, </a:t>
                      </a:r>
                      <a:r>
                        <a:rPr lang="de-DE" b="0" baseline="0" dirty="0" err="1">
                          <a:solidFill>
                            <a:schemeClr val="tx1"/>
                          </a:solidFill>
                        </a:rPr>
                        <a:t>contrary</a:t>
                      </a:r>
                      <a:r>
                        <a:rPr lang="de-DE" b="0" baseline="0" dirty="0">
                          <a:solidFill>
                            <a:schemeClr val="tx1"/>
                          </a:solidFill>
                        </a:rPr>
                        <a:t> </a:t>
                      </a:r>
                      <a:r>
                        <a:rPr lang="de-DE" b="0" baseline="0" dirty="0" err="1">
                          <a:solidFill>
                            <a:schemeClr val="tx1"/>
                          </a:solidFill>
                        </a:rPr>
                        <a:t>to</a:t>
                      </a:r>
                      <a:r>
                        <a:rPr lang="de-DE" b="0" baseline="0" dirty="0">
                          <a:solidFill>
                            <a:schemeClr val="tx1"/>
                          </a:solidFill>
                        </a:rPr>
                        <a:t> </a:t>
                      </a:r>
                      <a:r>
                        <a:rPr lang="de-DE" b="0" baseline="0" dirty="0" err="1">
                          <a:solidFill>
                            <a:schemeClr val="tx1"/>
                          </a:solidFill>
                        </a:rPr>
                        <a:t>the</a:t>
                      </a:r>
                      <a:r>
                        <a:rPr lang="de-DE" b="0" baseline="0" dirty="0">
                          <a:solidFill>
                            <a:schemeClr val="tx1"/>
                          </a:solidFill>
                        </a:rPr>
                        <a:t> </a:t>
                      </a:r>
                      <a:r>
                        <a:rPr lang="de-DE" b="0" baseline="0" dirty="0" err="1">
                          <a:solidFill>
                            <a:schemeClr val="tx1"/>
                          </a:solidFill>
                        </a:rPr>
                        <a:t>objectives</a:t>
                      </a:r>
                      <a:r>
                        <a:rPr lang="de-DE" b="0" baseline="0" dirty="0">
                          <a:solidFill>
                            <a:schemeClr val="tx1"/>
                          </a:solidFill>
                        </a:rPr>
                        <a:t> </a:t>
                      </a:r>
                      <a:r>
                        <a:rPr lang="de-DE" b="0" baseline="0" dirty="0" err="1">
                          <a:solidFill>
                            <a:schemeClr val="tx1"/>
                          </a:solidFill>
                        </a:rPr>
                        <a:t>of</a:t>
                      </a:r>
                      <a:r>
                        <a:rPr lang="de-DE" b="0" baseline="0" dirty="0">
                          <a:solidFill>
                            <a:schemeClr val="tx1"/>
                          </a:solidFill>
                        </a:rPr>
                        <a:t> </a:t>
                      </a:r>
                      <a:r>
                        <a:rPr lang="de-DE" b="0" baseline="0" dirty="0" err="1">
                          <a:solidFill>
                            <a:schemeClr val="tx1"/>
                          </a:solidFill>
                        </a:rPr>
                        <a:t>the</a:t>
                      </a:r>
                      <a:r>
                        <a:rPr lang="de-DE" b="0" baseline="0" dirty="0">
                          <a:solidFill>
                            <a:schemeClr val="tx1"/>
                          </a:solidFill>
                        </a:rPr>
                        <a:t> EUTMR</a:t>
                      </a:r>
                    </a:p>
                    <a:p>
                      <a:pPr marL="742950" lvl="1" indent="-285750">
                        <a:lnSpc>
                          <a:spcPct val="150000"/>
                        </a:lnSpc>
                        <a:buFont typeface="Arial" panose="020B0604020202020204" pitchFamily="34" charset="0"/>
                        <a:buChar char="•"/>
                      </a:pPr>
                      <a:r>
                        <a:rPr lang="de-DE" b="0" baseline="0" dirty="0">
                          <a:solidFill>
                            <a:schemeClr val="tx1"/>
                          </a:solidFill>
                        </a:rPr>
                        <a:t>Common </a:t>
                      </a:r>
                      <a:r>
                        <a:rPr lang="de-DE" b="0" baseline="0" dirty="0" err="1">
                          <a:solidFill>
                            <a:schemeClr val="tx1"/>
                          </a:solidFill>
                        </a:rPr>
                        <a:t>practice</a:t>
                      </a:r>
                      <a:r>
                        <a:rPr lang="de-DE" b="0" baseline="0" dirty="0">
                          <a:solidFill>
                            <a:schemeClr val="tx1"/>
                          </a:solidFill>
                        </a:rPr>
                        <a:t> </a:t>
                      </a:r>
                      <a:r>
                        <a:rPr lang="de-DE" b="0" baseline="0" dirty="0" err="1">
                          <a:solidFill>
                            <a:schemeClr val="tx1"/>
                          </a:solidFill>
                        </a:rPr>
                        <a:t>does</a:t>
                      </a:r>
                      <a:r>
                        <a:rPr lang="de-DE" b="0" baseline="0" dirty="0">
                          <a:solidFill>
                            <a:schemeClr val="tx1"/>
                          </a:solidFill>
                        </a:rPr>
                        <a:t> not </a:t>
                      </a:r>
                      <a:r>
                        <a:rPr lang="de-DE" b="0" baseline="0" dirty="0" err="1">
                          <a:solidFill>
                            <a:schemeClr val="tx1"/>
                          </a:solidFill>
                        </a:rPr>
                        <a:t>mean</a:t>
                      </a:r>
                      <a:r>
                        <a:rPr lang="de-DE" b="0" baseline="0" dirty="0">
                          <a:solidFill>
                            <a:schemeClr val="tx1"/>
                          </a:solidFill>
                        </a:rPr>
                        <a:t> </a:t>
                      </a:r>
                      <a:r>
                        <a:rPr lang="de-DE" b="0" baseline="0" dirty="0" err="1">
                          <a:solidFill>
                            <a:schemeClr val="tx1"/>
                          </a:solidFill>
                        </a:rPr>
                        <a:t>lawful</a:t>
                      </a:r>
                      <a:r>
                        <a:rPr lang="de-DE" b="0" baseline="0" dirty="0">
                          <a:solidFill>
                            <a:schemeClr val="tx1"/>
                          </a:solidFill>
                        </a:rPr>
                        <a:t> </a:t>
                      </a:r>
                      <a:r>
                        <a:rPr lang="de-DE" b="0" baseline="0" dirty="0" err="1">
                          <a:solidFill>
                            <a:schemeClr val="tx1"/>
                          </a:solidFill>
                        </a:rPr>
                        <a:t>practice</a:t>
                      </a:r>
                      <a:endParaRPr lang="de-DE" b="0" baseline="0" dirty="0">
                        <a:solidFill>
                          <a:schemeClr val="tx1"/>
                        </a:solidFill>
                      </a:endParaRPr>
                    </a:p>
                    <a:p>
                      <a:pPr marL="742950" lvl="1" indent="-285750">
                        <a:lnSpc>
                          <a:spcPct val="150000"/>
                        </a:lnSpc>
                        <a:buFont typeface="Arial" panose="020B0604020202020204" pitchFamily="34" charset="0"/>
                        <a:buChar char="•"/>
                      </a:pPr>
                      <a:r>
                        <a:rPr lang="de-DE" b="0" baseline="0" dirty="0" err="1">
                          <a:solidFill>
                            <a:schemeClr val="tx1"/>
                          </a:solidFill>
                        </a:rPr>
                        <a:t>Hasbro</a:t>
                      </a:r>
                      <a:r>
                        <a:rPr lang="de-DE" b="0" baseline="0" dirty="0">
                          <a:solidFill>
                            <a:schemeClr val="tx1"/>
                          </a:solidFill>
                        </a:rPr>
                        <a:t> was </a:t>
                      </a:r>
                      <a:r>
                        <a:rPr lang="de-DE" b="0" baseline="0" dirty="0" err="1">
                          <a:solidFill>
                            <a:schemeClr val="tx1"/>
                          </a:solidFill>
                        </a:rPr>
                        <a:t>admittedly</a:t>
                      </a:r>
                      <a:r>
                        <a:rPr lang="de-DE" b="0" baseline="0" dirty="0">
                          <a:solidFill>
                            <a:schemeClr val="tx1"/>
                          </a:solidFill>
                        </a:rPr>
                        <a:t> </a:t>
                      </a:r>
                      <a:r>
                        <a:rPr lang="de-DE" b="0" baseline="0" dirty="0" err="1">
                          <a:solidFill>
                            <a:schemeClr val="tx1"/>
                          </a:solidFill>
                        </a:rPr>
                        <a:t>acting</a:t>
                      </a:r>
                      <a:r>
                        <a:rPr lang="de-DE" b="0" baseline="0" dirty="0">
                          <a:solidFill>
                            <a:schemeClr val="tx1"/>
                          </a:solidFill>
                        </a:rPr>
                        <a:t> in </a:t>
                      </a:r>
                      <a:r>
                        <a:rPr lang="de-DE" b="0" baseline="0" dirty="0" err="1">
                          <a:solidFill>
                            <a:schemeClr val="tx1"/>
                          </a:solidFill>
                        </a:rPr>
                        <a:t>bad</a:t>
                      </a:r>
                      <a:r>
                        <a:rPr lang="de-DE" b="0" baseline="0" dirty="0">
                          <a:solidFill>
                            <a:schemeClr val="tx1"/>
                          </a:solidFill>
                        </a:rPr>
                        <a:t> </a:t>
                      </a:r>
                      <a:r>
                        <a:rPr lang="de-DE" b="0" baseline="0" dirty="0" err="1">
                          <a:solidFill>
                            <a:schemeClr val="tx1"/>
                          </a:solidFill>
                        </a:rPr>
                        <a:t>faith</a:t>
                      </a:r>
                      <a:endParaRPr lang="de-DE" b="0" baseline="0" dirty="0">
                        <a:solidFill>
                          <a:schemeClr val="tx1"/>
                        </a:solidFill>
                      </a:endParaRPr>
                    </a:p>
                  </a:txBody>
                  <a:tcPr>
                    <a:solidFill>
                      <a:schemeClr val="accent2">
                        <a:lumMod val="20000"/>
                        <a:lumOff val="80000"/>
                      </a:schemeClr>
                    </a:solidFill>
                  </a:tcPr>
                </a:tc>
                <a:extLst>
                  <a:ext uri="{0D108BD9-81ED-4DB2-BD59-A6C34878D82A}">
                    <a16:rowId xmlns:a16="http://schemas.microsoft.com/office/drawing/2014/main" val="2891092436"/>
                  </a:ext>
                </a:extLst>
              </a:tr>
            </a:tbl>
          </a:graphicData>
        </a:graphic>
      </p:graphicFrame>
      <p:pic>
        <p:nvPicPr>
          <p:cNvPr id="11" name="Grafik 10"/>
          <p:cNvPicPr>
            <a:picLocks noChangeAspect="1"/>
          </p:cNvPicPr>
          <p:nvPr/>
        </p:nvPicPr>
        <p:blipFill rotWithShape="1">
          <a:blip r:embed="rId3"/>
          <a:srcRect b="10301"/>
          <a:stretch/>
        </p:blipFill>
        <p:spPr>
          <a:xfrm>
            <a:off x="4610230" y="1546024"/>
            <a:ext cx="3029373" cy="572514"/>
          </a:xfrm>
          <a:prstGeom prst="rect">
            <a:avLst/>
          </a:prstGeom>
        </p:spPr>
      </p:pic>
    </p:spTree>
    <p:extLst>
      <p:ext uri="{BB962C8B-B14F-4D97-AF65-F5344CB8AC3E}">
        <p14:creationId xmlns:p14="http://schemas.microsoft.com/office/powerpoint/2010/main" val="1190919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2D1C-CAF2-503F-5030-9721410905C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80A5AC6-32E4-A055-6977-0A581B3E1B35}"/>
              </a:ext>
            </a:extLst>
          </p:cNvPr>
          <p:cNvSpPr>
            <a:spLocks noGrp="1"/>
          </p:cNvSpPr>
          <p:nvPr>
            <p:ph type="title"/>
          </p:nvPr>
        </p:nvSpPr>
        <p:spPr>
          <a:xfrm>
            <a:off x="964800" y="481977"/>
            <a:ext cx="10320234" cy="1151729"/>
          </a:xfrm>
        </p:spPr>
        <p:txBody>
          <a:bodyPr/>
          <a:lstStyle/>
          <a:p>
            <a:r>
              <a:rPr lang="de-DE" dirty="0" err="1"/>
              <a:t>Mass</a:t>
            </a:r>
            <a:r>
              <a:rPr lang="de-DE" dirty="0"/>
              <a:t> </a:t>
            </a:r>
            <a:r>
              <a:rPr lang="de-DE" dirty="0" err="1"/>
              <a:t>filings</a:t>
            </a:r>
            <a:r>
              <a:rPr lang="de-DE" dirty="0"/>
              <a:t> - AUER </a:t>
            </a:r>
            <a:r>
              <a:rPr lang="de-DE" dirty="0" err="1"/>
              <a:t>scheme</a:t>
            </a:r>
            <a:r>
              <a:rPr lang="de-DE" dirty="0"/>
              <a:t> (GC, 7.7.2016, T-82/14)</a:t>
            </a:r>
          </a:p>
        </p:txBody>
      </p:sp>
      <p:sp>
        <p:nvSpPr>
          <p:cNvPr id="5" name="Foliennummernplatzhalter 5">
            <a:extLst>
              <a:ext uri="{FF2B5EF4-FFF2-40B4-BE49-F238E27FC236}">
                <a16:creationId xmlns:a16="http://schemas.microsoft.com/office/drawing/2014/main" id="{7573F7AF-84E0-64EC-31CB-D2EB61834122}"/>
              </a:ext>
            </a:extLst>
          </p:cNvPr>
          <p:cNvSpPr>
            <a:spLocks noGrp="1"/>
          </p:cNvSpPr>
          <p:nvPr>
            <p:ph type="sldNum" sz="quarter" idx="11"/>
          </p:nvPr>
        </p:nvSpPr>
        <p:spPr>
          <a:xfrm>
            <a:off x="11639848" y="6549131"/>
            <a:ext cx="552151" cy="365125"/>
          </a:xfrm>
          <a:prstGeom prst="rect">
            <a:avLst/>
          </a:prstGeom>
        </p:spPr>
        <p:txBody>
          <a:bodyPr vert="horz" lIns="91440" tIns="45720" rIns="91440" bIns="45720" rtlCol="0" anchor="ctr"/>
          <a:lstStyle>
            <a:lvl1pPr algn="r">
              <a:defRPr sz="800" baseline="0">
                <a:solidFill>
                  <a:schemeClr val="tx2"/>
                </a:solidFill>
                <a:latin typeface="Roboto Condensed" panose="020000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61EDFA-79EC-9B4C-9DEA-3D0E22AEDF04}" type="slidenum">
              <a:rPr kumimoji="0" lang="de-DE" sz="800" b="0" i="0" u="none" strike="noStrike" kern="1200" cap="none" spc="0" normalizeH="0" baseline="0" noProof="0" smtClean="0">
                <a:ln>
                  <a:noFill/>
                </a:ln>
                <a:solidFill>
                  <a:srgbClr val="054678"/>
                </a:solidFill>
                <a:effectLst/>
                <a:uLnTx/>
                <a:uFillTx/>
                <a:latin typeface="Roboto Condensed"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de-DE" sz="800" b="0" i="0" u="none" strike="noStrike" kern="1200" cap="none" spc="0" normalizeH="0" baseline="0" noProof="0" dirty="0">
              <a:ln>
                <a:noFill/>
              </a:ln>
              <a:solidFill>
                <a:srgbClr val="054678"/>
              </a:solidFill>
              <a:effectLst/>
              <a:uLnTx/>
              <a:uFillTx/>
              <a:latin typeface="Roboto Condensed" panose="02000000000000000000" pitchFamily="2" charset="0"/>
              <a:ea typeface="+mn-ea"/>
              <a:cs typeface="+mn-cs"/>
            </a:endParaRPr>
          </a:p>
        </p:txBody>
      </p:sp>
      <p:sp>
        <p:nvSpPr>
          <p:cNvPr id="3" name="Fußzeilenplatzhalter 2">
            <a:extLst>
              <a:ext uri="{FF2B5EF4-FFF2-40B4-BE49-F238E27FC236}">
                <a16:creationId xmlns:a16="http://schemas.microsoft.com/office/drawing/2014/main" id="{D5923C92-0EED-B89D-410E-3A677D46618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54678"/>
                </a:solidFill>
                <a:effectLst/>
                <a:uLnTx/>
                <a:uFillTx/>
                <a:latin typeface="Raleway Light"/>
                <a:ea typeface="+mn-ea"/>
                <a:cs typeface="+mn-cs"/>
              </a:rPr>
              <a:t>GRÜNECKER</a:t>
            </a:r>
            <a:r>
              <a:rPr kumimoji="0" lang="de-DE" sz="800" b="0" i="0" u="none" strike="noStrike" kern="1200" cap="none" spc="0" normalizeH="0" baseline="0" noProof="0">
                <a:ln>
                  <a:noFill/>
                </a:ln>
                <a:solidFill>
                  <a:srgbClr val="054678"/>
                </a:solidFill>
                <a:effectLst/>
                <a:uLnTx/>
                <a:uFillTx/>
                <a:latin typeface="Roboto Condensed"/>
                <a:ea typeface="+mn-ea"/>
                <a:cs typeface="+mn-cs"/>
              </a:rPr>
              <a:t> </a:t>
            </a:r>
            <a:fld id="{13309B9A-0BF1-8F4A-A255-BF2DFA129697}" type="datetimeyyyy">
              <a:rPr kumimoji="0" lang="de-DE" sz="800" b="0" i="0" u="none" strike="noStrike" kern="1200" cap="none" spc="0" normalizeH="0" baseline="0" noProof="0" smtClean="0">
                <a:ln>
                  <a:noFill/>
                </a:ln>
                <a:solidFill>
                  <a:srgbClr val="054678"/>
                </a:solidFill>
                <a:effectLst/>
                <a:uLnTx/>
                <a:uFillTx/>
                <a:latin typeface="Roboto Condens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a:t>
            </a:fld>
            <a:endParaRPr kumimoji="0" lang="de-DE" sz="800" b="0" i="0" u="none" strike="noStrike" kern="1200" cap="none" spc="0" normalizeH="0" baseline="0" noProof="0" dirty="0">
              <a:ln>
                <a:noFill/>
              </a:ln>
              <a:solidFill>
                <a:srgbClr val="054678"/>
              </a:solidFill>
              <a:effectLst/>
              <a:uLnTx/>
              <a:uFillTx/>
              <a:latin typeface="Roboto Condensed"/>
              <a:ea typeface="+mn-ea"/>
              <a:cs typeface="+mn-cs"/>
            </a:endParaRPr>
          </a:p>
        </p:txBody>
      </p:sp>
      <p:sp>
        <p:nvSpPr>
          <p:cNvPr id="8" name="Abgerundetes Rechteck 7"/>
          <p:cNvSpPr/>
          <p:nvPr/>
        </p:nvSpPr>
        <p:spPr>
          <a:xfrm>
            <a:off x="5079362" y="1383324"/>
            <a:ext cx="1603949" cy="797168"/>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a:t>LUCEO</a:t>
            </a:r>
          </a:p>
        </p:txBody>
      </p:sp>
      <p:sp>
        <p:nvSpPr>
          <p:cNvPr id="6" name="Textfeld 5"/>
          <p:cNvSpPr txBox="1"/>
          <p:nvPr/>
        </p:nvSpPr>
        <p:spPr>
          <a:xfrm>
            <a:off x="695858" y="2263515"/>
            <a:ext cx="5185479" cy="4462760"/>
          </a:xfrm>
          <a:prstGeom prst="rect">
            <a:avLst/>
          </a:prstGeom>
          <a:noFill/>
        </p:spPr>
        <p:txBody>
          <a:bodyPr wrap="square" rtlCol="0">
            <a:spAutoFit/>
          </a:bodyPr>
          <a:lstStyle/>
          <a:p>
            <a:pPr>
              <a:spcBef>
                <a:spcPts val="600"/>
              </a:spcBef>
            </a:pPr>
            <a:r>
              <a:rPr lang="de-DE" sz="2400" dirty="0"/>
              <a:t>SCHEME</a:t>
            </a:r>
          </a:p>
          <a:p>
            <a:pPr marL="285750" indent="-285750">
              <a:spcBef>
                <a:spcPts val="600"/>
              </a:spcBef>
              <a:buFont typeface="Arial" panose="020B0604020202020204" pitchFamily="34" charset="0"/>
              <a:buChar char="•"/>
            </a:pPr>
            <a:r>
              <a:rPr lang="de-DE" sz="2400" dirty="0" err="1"/>
              <a:t>Continuous</a:t>
            </a:r>
            <a:r>
              <a:rPr lang="de-DE" sz="2400" dirty="0"/>
              <a:t> </a:t>
            </a:r>
            <a:r>
              <a:rPr lang="de-DE" sz="2400" dirty="0" err="1"/>
              <a:t>chains</a:t>
            </a:r>
            <a:r>
              <a:rPr lang="de-DE" sz="2400" dirty="0"/>
              <a:t> </a:t>
            </a:r>
            <a:r>
              <a:rPr lang="de-DE" sz="2400" dirty="0" err="1"/>
              <a:t>of</a:t>
            </a:r>
            <a:r>
              <a:rPr lang="de-DE" sz="2400" dirty="0"/>
              <a:t> </a:t>
            </a:r>
            <a:r>
              <a:rPr lang="de-DE" sz="2400" dirty="0" err="1"/>
              <a:t>applications</a:t>
            </a:r>
            <a:r>
              <a:rPr lang="de-DE" sz="2400" dirty="0"/>
              <a:t> </a:t>
            </a:r>
            <a:r>
              <a:rPr lang="de-DE" sz="2400" dirty="0" err="1"/>
              <a:t>of</a:t>
            </a:r>
            <a:r>
              <a:rPr lang="de-DE" sz="2400" dirty="0"/>
              <a:t> national </a:t>
            </a:r>
            <a:r>
              <a:rPr lang="de-DE" sz="2400" dirty="0" err="1"/>
              <a:t>trademarks</a:t>
            </a:r>
            <a:r>
              <a:rPr lang="de-DE" sz="2400" dirty="0"/>
              <a:t> (Germany/Austria) </a:t>
            </a:r>
            <a:r>
              <a:rPr lang="de-DE" sz="2400" dirty="0" err="1"/>
              <a:t>every</a:t>
            </a:r>
            <a:r>
              <a:rPr lang="de-DE" sz="2400" dirty="0"/>
              <a:t> 6 </a:t>
            </a:r>
            <a:r>
              <a:rPr lang="de-DE" sz="2400" dirty="0" err="1"/>
              <a:t>months</a:t>
            </a:r>
            <a:r>
              <a:rPr lang="de-DE" sz="2400" dirty="0"/>
              <a:t> - </a:t>
            </a:r>
            <a:r>
              <a:rPr lang="de-DE" sz="2400" dirty="0" err="1"/>
              <a:t>avoid</a:t>
            </a:r>
            <a:r>
              <a:rPr lang="de-DE" sz="2400" dirty="0"/>
              <a:t> </a:t>
            </a:r>
            <a:r>
              <a:rPr lang="de-DE" sz="2400" dirty="0" err="1"/>
              <a:t>fees</a:t>
            </a:r>
            <a:r>
              <a:rPr lang="de-DE" sz="2400" dirty="0"/>
              <a:t> and </a:t>
            </a:r>
            <a:r>
              <a:rPr lang="de-DE" sz="2400" dirty="0" err="1"/>
              <a:t>reset</a:t>
            </a:r>
            <a:r>
              <a:rPr lang="de-DE" sz="2400" dirty="0"/>
              <a:t> </a:t>
            </a:r>
            <a:r>
              <a:rPr lang="de-DE" sz="2400" dirty="0" err="1"/>
              <a:t>priority</a:t>
            </a:r>
            <a:r>
              <a:rPr lang="de-DE" sz="2400" dirty="0"/>
              <a:t> </a:t>
            </a:r>
          </a:p>
          <a:p>
            <a:pPr marL="285750" indent="-285750">
              <a:spcBef>
                <a:spcPts val="600"/>
              </a:spcBef>
              <a:buFont typeface="Arial" panose="020B0604020202020204" pitchFamily="34" charset="0"/>
              <a:buChar char="•"/>
            </a:pPr>
            <a:r>
              <a:rPr lang="de-DE" sz="2400" dirty="0"/>
              <a:t>Intention </a:t>
            </a:r>
            <a:r>
              <a:rPr lang="de-DE" sz="2400" dirty="0" err="1"/>
              <a:t>to</a:t>
            </a:r>
            <a:r>
              <a:rPr lang="de-DE" sz="2400" dirty="0"/>
              <a:t> </a:t>
            </a:r>
            <a:r>
              <a:rPr lang="de-DE" sz="2400" dirty="0" err="1"/>
              <a:t>grant</a:t>
            </a:r>
            <a:r>
              <a:rPr lang="de-DE" sz="2400" dirty="0"/>
              <a:t> </a:t>
            </a:r>
            <a:r>
              <a:rPr lang="de-DE" sz="2400" dirty="0" err="1"/>
              <a:t>blocking</a:t>
            </a:r>
            <a:r>
              <a:rPr lang="de-DE" sz="2400" dirty="0"/>
              <a:t> </a:t>
            </a:r>
            <a:r>
              <a:rPr lang="de-DE" sz="2400" dirty="0" err="1"/>
              <a:t>position</a:t>
            </a:r>
            <a:r>
              <a:rPr lang="de-DE" sz="2400" dirty="0"/>
              <a:t> (</a:t>
            </a:r>
            <a:r>
              <a:rPr lang="de-DE" sz="2400" dirty="0" err="1"/>
              <a:t>oppositions</a:t>
            </a:r>
            <a:r>
              <a:rPr lang="de-DE" sz="2400" dirty="0"/>
              <a:t>/</a:t>
            </a:r>
            <a:r>
              <a:rPr lang="de-DE" sz="2400" dirty="0" err="1"/>
              <a:t>leverage</a:t>
            </a:r>
            <a:r>
              <a:rPr lang="de-DE" sz="2400" dirty="0"/>
              <a:t>)</a:t>
            </a:r>
          </a:p>
          <a:p>
            <a:pPr marL="285750" indent="-285750">
              <a:spcBef>
                <a:spcPts val="600"/>
              </a:spcBef>
              <a:buFont typeface="Arial" panose="020B0604020202020204" pitchFamily="34" charset="0"/>
              <a:buChar char="•"/>
            </a:pPr>
            <a:r>
              <a:rPr lang="de-DE" sz="2400" dirty="0" err="1"/>
              <a:t>Only</a:t>
            </a:r>
            <a:r>
              <a:rPr lang="de-DE" sz="2400" dirty="0"/>
              <a:t> </a:t>
            </a:r>
            <a:r>
              <a:rPr lang="de-DE" sz="2400" dirty="0" err="1"/>
              <a:t>fully</a:t>
            </a:r>
            <a:r>
              <a:rPr lang="de-DE" sz="2400" dirty="0"/>
              <a:t> </a:t>
            </a:r>
            <a:r>
              <a:rPr lang="de-DE" sz="2400" dirty="0" err="1"/>
              <a:t>file</a:t>
            </a:r>
            <a:r>
              <a:rPr lang="de-DE" sz="2400" dirty="0"/>
              <a:t> EUTM, </a:t>
            </a:r>
            <a:r>
              <a:rPr lang="de-DE" sz="2400" dirty="0" err="1"/>
              <a:t>claiming</a:t>
            </a:r>
            <a:r>
              <a:rPr lang="de-DE" sz="2400" dirty="0"/>
              <a:t> </a:t>
            </a:r>
            <a:r>
              <a:rPr lang="de-DE" sz="2400" dirty="0" err="1"/>
              <a:t>latest</a:t>
            </a:r>
            <a:r>
              <a:rPr lang="de-DE" sz="2400" dirty="0"/>
              <a:t> </a:t>
            </a:r>
            <a:r>
              <a:rPr lang="de-DE" sz="2400" dirty="0" err="1"/>
              <a:t>priority</a:t>
            </a:r>
            <a:r>
              <a:rPr lang="de-DE" sz="2400" dirty="0"/>
              <a:t>, </a:t>
            </a:r>
            <a:r>
              <a:rPr lang="de-DE" sz="2400" dirty="0" err="1"/>
              <a:t>if</a:t>
            </a:r>
            <a:r>
              <a:rPr lang="de-DE" sz="2400" dirty="0"/>
              <a:t> </a:t>
            </a:r>
            <a:r>
              <a:rPr lang="de-DE" sz="2400" dirty="0" err="1"/>
              <a:t>there</a:t>
            </a:r>
            <a:r>
              <a:rPr lang="de-DE" sz="2400" dirty="0"/>
              <a:t> </a:t>
            </a:r>
            <a:r>
              <a:rPr lang="de-DE" sz="2400" dirty="0" err="1"/>
              <a:t>is</a:t>
            </a:r>
            <a:r>
              <a:rPr lang="de-DE" sz="2400" dirty="0"/>
              <a:t> a </a:t>
            </a:r>
            <a:r>
              <a:rPr lang="de-DE" sz="2400" dirty="0" err="1"/>
              <a:t>conflict</a:t>
            </a:r>
            <a:endParaRPr lang="de-DE" sz="2400" dirty="0"/>
          </a:p>
          <a:p>
            <a:pPr marL="285750" indent="-285750">
              <a:spcBef>
                <a:spcPts val="600"/>
              </a:spcBef>
              <a:buFont typeface="Arial" panose="020B0604020202020204" pitchFamily="34" charset="0"/>
              <a:buChar char="•"/>
            </a:pPr>
            <a:r>
              <a:rPr lang="de-DE" sz="2400" dirty="0" err="1"/>
              <a:t>Use</a:t>
            </a:r>
            <a:r>
              <a:rPr lang="de-DE" sz="2400" dirty="0"/>
              <a:t> </a:t>
            </a:r>
            <a:r>
              <a:rPr lang="de-DE" sz="2400" dirty="0" err="1"/>
              <a:t>of</a:t>
            </a:r>
            <a:r>
              <a:rPr lang="de-DE" sz="2400" dirty="0"/>
              <a:t> </a:t>
            </a:r>
            <a:r>
              <a:rPr lang="de-DE" sz="2400" dirty="0" err="1"/>
              <a:t>transfers</a:t>
            </a:r>
            <a:r>
              <a:rPr lang="de-DE" sz="2400" dirty="0"/>
              <a:t> </a:t>
            </a:r>
            <a:r>
              <a:rPr lang="de-DE" sz="2400" dirty="0" err="1"/>
              <a:t>within</a:t>
            </a:r>
            <a:r>
              <a:rPr lang="de-DE" sz="2400" dirty="0"/>
              <a:t> Auer-</a:t>
            </a:r>
            <a:r>
              <a:rPr lang="de-DE" sz="2400" dirty="0" err="1"/>
              <a:t>controlled</a:t>
            </a:r>
            <a:r>
              <a:rPr lang="de-DE" sz="2400" dirty="0"/>
              <a:t> </a:t>
            </a:r>
            <a:r>
              <a:rPr lang="de-DE" sz="2400" dirty="0" err="1"/>
              <a:t>companies</a:t>
            </a:r>
            <a:endParaRPr lang="de-DE" sz="2400" dirty="0"/>
          </a:p>
        </p:txBody>
      </p:sp>
      <p:sp>
        <p:nvSpPr>
          <p:cNvPr id="10" name="Textfeld 9"/>
          <p:cNvSpPr txBox="1"/>
          <p:nvPr/>
        </p:nvSpPr>
        <p:spPr>
          <a:xfrm>
            <a:off x="6298668" y="2263515"/>
            <a:ext cx="5248994" cy="3801041"/>
          </a:xfrm>
          <a:prstGeom prst="rect">
            <a:avLst/>
          </a:prstGeom>
          <a:noFill/>
        </p:spPr>
        <p:txBody>
          <a:bodyPr wrap="square" rtlCol="0">
            <a:spAutoFit/>
          </a:bodyPr>
          <a:lstStyle/>
          <a:p>
            <a:pPr>
              <a:spcBef>
                <a:spcPts val="600"/>
              </a:spcBef>
            </a:pPr>
            <a:r>
              <a:rPr lang="en-US" sz="2400" dirty="0"/>
              <a:t>LUCEA LED vs LUCEO</a:t>
            </a:r>
          </a:p>
          <a:p>
            <a:pPr marL="285750" indent="-285750">
              <a:spcBef>
                <a:spcPts val="600"/>
              </a:spcBef>
              <a:buFont typeface="Arial" panose="020B0604020202020204" pitchFamily="34" charset="0"/>
              <a:buChar char="•"/>
            </a:pPr>
            <a:r>
              <a:rPr lang="en-US" sz="2400" dirty="0"/>
              <a:t>Auer filed opposition claiming Austrian priority</a:t>
            </a:r>
          </a:p>
          <a:p>
            <a:pPr marL="285750" indent="-285750">
              <a:spcBef>
                <a:spcPts val="600"/>
              </a:spcBef>
              <a:buFont typeface="Arial" panose="020B0604020202020204" pitchFamily="34" charset="0"/>
              <a:buChar char="•"/>
            </a:pPr>
            <a:r>
              <a:rPr lang="en-US" sz="2400" dirty="0"/>
              <a:t>GC ruled the scheme was in bad faith and an abusive trademark strategy.</a:t>
            </a:r>
          </a:p>
          <a:p>
            <a:pPr marL="285750" indent="-285750">
              <a:spcBef>
                <a:spcPts val="600"/>
              </a:spcBef>
              <a:buFont typeface="Arial" panose="020B0604020202020204" pitchFamily="34" charset="0"/>
              <a:buChar char="•"/>
            </a:pPr>
            <a:r>
              <a:rPr lang="en-US" sz="2400" dirty="0"/>
              <a:t>The scale of filings reinforced systematic manipulation</a:t>
            </a:r>
          </a:p>
          <a:p>
            <a:pPr marL="742950" lvl="1" indent="-285750">
              <a:spcBef>
                <a:spcPts val="600"/>
              </a:spcBef>
              <a:buFont typeface="Arial" panose="020B0604020202020204" pitchFamily="34" charset="0"/>
              <a:buChar char="•"/>
            </a:pPr>
            <a:r>
              <a:rPr lang="en-US" sz="2400" dirty="0"/>
              <a:t>2,932 filings in Germany</a:t>
            </a:r>
          </a:p>
          <a:p>
            <a:pPr marL="742950" lvl="1" indent="-285750">
              <a:spcBef>
                <a:spcPts val="600"/>
              </a:spcBef>
              <a:buFont typeface="Arial" panose="020B0604020202020204" pitchFamily="34" charset="0"/>
              <a:buChar char="•"/>
            </a:pPr>
            <a:r>
              <a:rPr lang="en-US" sz="2400" dirty="0"/>
              <a:t>750 filings in Austria</a:t>
            </a:r>
            <a:endParaRPr lang="de-DE" sz="2400" dirty="0"/>
          </a:p>
        </p:txBody>
      </p:sp>
    </p:spTree>
    <p:extLst>
      <p:ext uri="{BB962C8B-B14F-4D97-AF65-F5344CB8AC3E}">
        <p14:creationId xmlns:p14="http://schemas.microsoft.com/office/powerpoint/2010/main" val="542244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2D1C-CAF2-503F-5030-9721410905C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80A5AC6-32E4-A055-6977-0A581B3E1B35}"/>
              </a:ext>
            </a:extLst>
          </p:cNvPr>
          <p:cNvSpPr>
            <a:spLocks noGrp="1"/>
          </p:cNvSpPr>
          <p:nvPr>
            <p:ph type="title"/>
          </p:nvPr>
        </p:nvSpPr>
        <p:spPr>
          <a:xfrm>
            <a:off x="964800" y="218931"/>
            <a:ext cx="10320234" cy="1151729"/>
          </a:xfrm>
        </p:spPr>
        <p:txBody>
          <a:bodyPr/>
          <a:lstStyle/>
          <a:p>
            <a:r>
              <a:rPr lang="en-US" dirty="0"/>
              <a:t>Abuse of trademark procedures</a:t>
            </a:r>
            <a:endParaRPr lang="de-DE" dirty="0"/>
          </a:p>
        </p:txBody>
      </p:sp>
      <p:sp>
        <p:nvSpPr>
          <p:cNvPr id="5" name="Foliennummernplatzhalter 5">
            <a:extLst>
              <a:ext uri="{FF2B5EF4-FFF2-40B4-BE49-F238E27FC236}">
                <a16:creationId xmlns:a16="http://schemas.microsoft.com/office/drawing/2014/main" id="{7573F7AF-84E0-64EC-31CB-D2EB61834122}"/>
              </a:ext>
            </a:extLst>
          </p:cNvPr>
          <p:cNvSpPr>
            <a:spLocks noGrp="1"/>
          </p:cNvSpPr>
          <p:nvPr>
            <p:ph type="sldNum" sz="quarter" idx="11"/>
          </p:nvPr>
        </p:nvSpPr>
        <p:spPr>
          <a:xfrm>
            <a:off x="11639848" y="6549131"/>
            <a:ext cx="552151" cy="365125"/>
          </a:xfrm>
          <a:prstGeom prst="rect">
            <a:avLst/>
          </a:prstGeom>
        </p:spPr>
        <p:txBody>
          <a:bodyPr vert="horz" lIns="91440" tIns="45720" rIns="91440" bIns="45720" rtlCol="0" anchor="ctr"/>
          <a:lstStyle>
            <a:lvl1pPr algn="r">
              <a:defRPr sz="800" baseline="0">
                <a:solidFill>
                  <a:schemeClr val="tx2"/>
                </a:solidFill>
                <a:latin typeface="Roboto Condensed" panose="020000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61EDFA-79EC-9B4C-9DEA-3D0E22AEDF04}" type="slidenum">
              <a:rPr kumimoji="0" lang="de-DE" sz="800" b="0" i="0" u="none" strike="noStrike" kern="1200" cap="none" spc="0" normalizeH="0" baseline="0" noProof="0" smtClean="0">
                <a:ln>
                  <a:noFill/>
                </a:ln>
                <a:solidFill>
                  <a:srgbClr val="054678"/>
                </a:solidFill>
                <a:effectLst/>
                <a:uLnTx/>
                <a:uFillTx/>
                <a:latin typeface="Roboto Condensed"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de-DE" sz="800" b="0" i="0" u="none" strike="noStrike" kern="1200" cap="none" spc="0" normalizeH="0" baseline="0" noProof="0" dirty="0">
              <a:ln>
                <a:noFill/>
              </a:ln>
              <a:solidFill>
                <a:srgbClr val="054678"/>
              </a:solidFill>
              <a:effectLst/>
              <a:uLnTx/>
              <a:uFillTx/>
              <a:latin typeface="Roboto Condensed" panose="02000000000000000000" pitchFamily="2" charset="0"/>
              <a:ea typeface="+mn-ea"/>
              <a:cs typeface="+mn-cs"/>
            </a:endParaRPr>
          </a:p>
        </p:txBody>
      </p:sp>
      <p:sp>
        <p:nvSpPr>
          <p:cNvPr id="3" name="Fußzeilenplatzhalter 2">
            <a:extLst>
              <a:ext uri="{FF2B5EF4-FFF2-40B4-BE49-F238E27FC236}">
                <a16:creationId xmlns:a16="http://schemas.microsoft.com/office/drawing/2014/main" id="{D5923C92-0EED-B89D-410E-3A677D46618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54678"/>
                </a:solidFill>
                <a:effectLst/>
                <a:uLnTx/>
                <a:uFillTx/>
                <a:latin typeface="Raleway Light"/>
                <a:ea typeface="+mn-ea"/>
                <a:cs typeface="+mn-cs"/>
              </a:rPr>
              <a:t>GRÜNECKER</a:t>
            </a:r>
            <a:r>
              <a:rPr kumimoji="0" lang="de-DE" sz="800" b="0" i="0" u="none" strike="noStrike" kern="1200" cap="none" spc="0" normalizeH="0" baseline="0" noProof="0">
                <a:ln>
                  <a:noFill/>
                </a:ln>
                <a:solidFill>
                  <a:srgbClr val="054678"/>
                </a:solidFill>
                <a:effectLst/>
                <a:uLnTx/>
                <a:uFillTx/>
                <a:latin typeface="Roboto Condensed"/>
                <a:ea typeface="+mn-ea"/>
                <a:cs typeface="+mn-cs"/>
              </a:rPr>
              <a:t> </a:t>
            </a:r>
            <a:fld id="{13309B9A-0BF1-8F4A-A255-BF2DFA129697}" type="datetimeyyyy">
              <a:rPr kumimoji="0" lang="de-DE" sz="800" b="0" i="0" u="none" strike="noStrike" kern="1200" cap="none" spc="0" normalizeH="0" baseline="0" noProof="0" smtClean="0">
                <a:ln>
                  <a:noFill/>
                </a:ln>
                <a:solidFill>
                  <a:srgbClr val="054678"/>
                </a:solidFill>
                <a:effectLst/>
                <a:uLnTx/>
                <a:uFillTx/>
                <a:latin typeface="Roboto Condens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a:t>
            </a:fld>
            <a:endParaRPr kumimoji="0" lang="de-DE" sz="800" b="0" i="0" u="none" strike="noStrike" kern="1200" cap="none" spc="0" normalizeH="0" baseline="0" noProof="0" dirty="0">
              <a:ln>
                <a:noFill/>
              </a:ln>
              <a:solidFill>
                <a:srgbClr val="054678"/>
              </a:solidFill>
              <a:effectLst/>
              <a:uLnTx/>
              <a:uFillTx/>
              <a:latin typeface="Roboto Condensed"/>
              <a:ea typeface="+mn-ea"/>
              <a:cs typeface="+mn-cs"/>
            </a:endParaRPr>
          </a:p>
        </p:txBody>
      </p:sp>
      <p:sp>
        <p:nvSpPr>
          <p:cNvPr id="8" name="Abgerundetes Rechteck 7"/>
          <p:cNvSpPr/>
          <p:nvPr/>
        </p:nvSpPr>
        <p:spPr>
          <a:xfrm>
            <a:off x="1127639" y="1071630"/>
            <a:ext cx="9607463" cy="61804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3200" dirty="0" err="1"/>
              <a:t>Infamous</a:t>
            </a:r>
            <a:r>
              <a:rPr lang="de-DE" sz="3200" dirty="0"/>
              <a:t> Trademark Troll: Michael </a:t>
            </a:r>
            <a:r>
              <a:rPr lang="de-DE" sz="3200" dirty="0" err="1"/>
              <a:t>Gleissner</a:t>
            </a:r>
            <a:endParaRPr lang="de-DE" sz="3200" dirty="0"/>
          </a:p>
        </p:txBody>
      </p:sp>
      <p:sp>
        <p:nvSpPr>
          <p:cNvPr id="6" name="Textfeld 5"/>
          <p:cNvSpPr txBox="1"/>
          <p:nvPr/>
        </p:nvSpPr>
        <p:spPr>
          <a:xfrm>
            <a:off x="289232" y="1747321"/>
            <a:ext cx="11685649" cy="1615827"/>
          </a:xfrm>
          <a:prstGeom prst="rect">
            <a:avLst/>
          </a:prstGeom>
          <a:solidFill>
            <a:schemeClr val="tx2">
              <a:lumMod val="20000"/>
              <a:lumOff val="80000"/>
            </a:schemeClr>
          </a:solidFill>
          <a:ln w="19050">
            <a:solidFill>
              <a:schemeClr val="tx1"/>
            </a:solidFill>
          </a:ln>
        </p:spPr>
        <p:txBody>
          <a:bodyPr wrap="square" rtlCol="0">
            <a:spAutoFit/>
          </a:bodyPr>
          <a:lstStyle/>
          <a:p>
            <a:pPr>
              <a:spcBef>
                <a:spcPts val="600"/>
              </a:spcBef>
            </a:pPr>
            <a:r>
              <a:rPr lang="de-DE" sz="2100" dirty="0"/>
              <a:t>SCHEME</a:t>
            </a:r>
          </a:p>
          <a:p>
            <a:pPr marL="285750" indent="-285750">
              <a:spcBef>
                <a:spcPts val="600"/>
              </a:spcBef>
              <a:buFont typeface="Arial" panose="020B0604020202020204" pitchFamily="34" charset="0"/>
              <a:buChar char="•"/>
            </a:pPr>
            <a:r>
              <a:rPr lang="de-DE" sz="2100" dirty="0" err="1"/>
              <a:t>Created</a:t>
            </a:r>
            <a:r>
              <a:rPr lang="de-DE" sz="2100" dirty="0"/>
              <a:t> </a:t>
            </a:r>
            <a:r>
              <a:rPr lang="de-DE" sz="2100" dirty="0" err="1"/>
              <a:t>thousands</a:t>
            </a:r>
            <a:r>
              <a:rPr lang="de-DE" sz="2100" dirty="0"/>
              <a:t> </a:t>
            </a:r>
            <a:r>
              <a:rPr lang="de-DE" sz="2100" dirty="0" err="1"/>
              <a:t>of</a:t>
            </a:r>
            <a:r>
              <a:rPr lang="de-DE" sz="2100" dirty="0"/>
              <a:t> </a:t>
            </a:r>
            <a:r>
              <a:rPr lang="de-DE" sz="2100" dirty="0" err="1"/>
              <a:t>shell</a:t>
            </a:r>
            <a:r>
              <a:rPr lang="de-DE" sz="2100" dirty="0"/>
              <a:t> </a:t>
            </a:r>
            <a:r>
              <a:rPr lang="de-DE" sz="2100" dirty="0" err="1"/>
              <a:t>companies</a:t>
            </a:r>
            <a:endParaRPr lang="de-DE" sz="2100" dirty="0"/>
          </a:p>
          <a:p>
            <a:pPr marL="285750" indent="-285750">
              <a:spcBef>
                <a:spcPts val="600"/>
              </a:spcBef>
              <a:buFont typeface="Arial" panose="020B0604020202020204" pitchFamily="34" charset="0"/>
              <a:buChar char="•"/>
            </a:pPr>
            <a:r>
              <a:rPr lang="de-DE" sz="2100" dirty="0"/>
              <a:t>Over 6800 </a:t>
            </a:r>
            <a:r>
              <a:rPr lang="de-DE" sz="2100" dirty="0" err="1"/>
              <a:t>trademark</a:t>
            </a:r>
            <a:r>
              <a:rPr lang="de-DE" sz="2100" dirty="0"/>
              <a:t> </a:t>
            </a:r>
            <a:r>
              <a:rPr lang="de-DE" sz="2100" dirty="0" err="1"/>
              <a:t>applications</a:t>
            </a:r>
            <a:r>
              <a:rPr lang="de-DE" sz="2100" dirty="0"/>
              <a:t> </a:t>
            </a:r>
            <a:r>
              <a:rPr lang="de-DE" sz="2100" dirty="0" err="1"/>
              <a:t>filed</a:t>
            </a:r>
            <a:r>
              <a:rPr lang="de-DE" sz="2100" dirty="0"/>
              <a:t>, </a:t>
            </a:r>
            <a:r>
              <a:rPr lang="de-DE" sz="2100" dirty="0" err="1"/>
              <a:t>including</a:t>
            </a:r>
            <a:r>
              <a:rPr lang="de-DE" sz="2100" dirty="0"/>
              <a:t> </a:t>
            </a:r>
            <a:r>
              <a:rPr lang="de-DE" sz="2100" dirty="0" err="1"/>
              <a:t>for</a:t>
            </a:r>
            <a:r>
              <a:rPr lang="de-DE" sz="2100" dirty="0"/>
              <a:t> well-</a:t>
            </a:r>
            <a:r>
              <a:rPr lang="de-DE" sz="2100" dirty="0" err="1"/>
              <a:t>known</a:t>
            </a:r>
            <a:r>
              <a:rPr lang="de-DE" sz="2100" dirty="0"/>
              <a:t> </a:t>
            </a:r>
            <a:r>
              <a:rPr lang="de-DE" sz="2100" dirty="0" err="1"/>
              <a:t>brands</a:t>
            </a:r>
            <a:r>
              <a:rPr lang="de-DE" sz="2100" dirty="0"/>
              <a:t> (e.g. Trump TV, British Airways)</a:t>
            </a:r>
          </a:p>
          <a:p>
            <a:pPr marL="285750" indent="-285750">
              <a:spcBef>
                <a:spcPts val="600"/>
              </a:spcBef>
              <a:buFont typeface="Arial" panose="020B0604020202020204" pitchFamily="34" charset="0"/>
              <a:buChar char="•"/>
            </a:pPr>
            <a:r>
              <a:rPr lang="de-DE" sz="2100" dirty="0" err="1"/>
              <a:t>Thousands</a:t>
            </a:r>
            <a:r>
              <a:rPr lang="de-DE" sz="2100" dirty="0"/>
              <a:t> </a:t>
            </a:r>
            <a:r>
              <a:rPr lang="de-DE" sz="2100" dirty="0" err="1"/>
              <a:t>of</a:t>
            </a:r>
            <a:r>
              <a:rPr lang="de-DE" sz="2100" dirty="0"/>
              <a:t> </a:t>
            </a:r>
            <a:r>
              <a:rPr lang="de-DE" sz="2100" dirty="0" err="1"/>
              <a:t>cancellation</a:t>
            </a:r>
            <a:r>
              <a:rPr lang="de-DE" sz="2100" dirty="0"/>
              <a:t> </a:t>
            </a:r>
            <a:r>
              <a:rPr lang="de-DE" sz="2100" dirty="0" err="1"/>
              <a:t>actions</a:t>
            </a:r>
            <a:r>
              <a:rPr lang="de-DE" sz="2100" dirty="0"/>
              <a:t> </a:t>
            </a:r>
            <a:r>
              <a:rPr lang="de-DE" sz="2100" dirty="0" err="1"/>
              <a:t>filed</a:t>
            </a:r>
            <a:r>
              <a:rPr lang="de-DE" sz="2100" dirty="0"/>
              <a:t> - 850 in </a:t>
            </a:r>
            <a:r>
              <a:rPr lang="de-DE" sz="2100" dirty="0" err="1"/>
              <a:t>the</a:t>
            </a:r>
            <a:r>
              <a:rPr lang="de-DE" sz="2100" dirty="0"/>
              <a:t> EU </a:t>
            </a:r>
            <a:r>
              <a:rPr lang="de-DE" sz="2100" dirty="0" err="1"/>
              <a:t>between</a:t>
            </a:r>
            <a:r>
              <a:rPr lang="de-DE" sz="2100" dirty="0"/>
              <a:t> 2015-18 (11% </a:t>
            </a:r>
            <a:r>
              <a:rPr lang="de-DE" sz="2100" dirty="0" err="1"/>
              <a:t>of</a:t>
            </a:r>
            <a:r>
              <a:rPr lang="de-DE" sz="2100" dirty="0"/>
              <a:t> total)</a:t>
            </a:r>
          </a:p>
        </p:txBody>
      </p:sp>
      <p:sp>
        <p:nvSpPr>
          <p:cNvPr id="10" name="Textfeld 9"/>
          <p:cNvSpPr txBox="1"/>
          <p:nvPr/>
        </p:nvSpPr>
        <p:spPr>
          <a:xfrm>
            <a:off x="289233" y="3433083"/>
            <a:ext cx="11685648" cy="3216265"/>
          </a:xfrm>
          <a:prstGeom prst="rect">
            <a:avLst/>
          </a:prstGeom>
          <a:solidFill>
            <a:schemeClr val="accent1">
              <a:lumMod val="20000"/>
              <a:lumOff val="80000"/>
            </a:schemeClr>
          </a:solidFill>
          <a:ln w="19050">
            <a:solidFill>
              <a:schemeClr val="tx1"/>
            </a:solidFill>
          </a:ln>
        </p:spPr>
        <p:txBody>
          <a:bodyPr wrap="square" rtlCol="0">
            <a:spAutoFit/>
          </a:bodyPr>
          <a:lstStyle/>
          <a:p>
            <a:pPr>
              <a:spcBef>
                <a:spcPts val="600"/>
              </a:spcBef>
            </a:pPr>
            <a:r>
              <a:rPr lang="en-US" sz="2100" dirty="0"/>
              <a:t>Sandra Pabst Case – EUIPO Grand Board (1.2.2020, R 2445/2017-G)</a:t>
            </a:r>
          </a:p>
          <a:p>
            <a:pPr marL="342900" indent="-342900">
              <a:spcBef>
                <a:spcPts val="600"/>
              </a:spcBef>
              <a:buFont typeface="Arial" panose="020B0604020202020204" pitchFamily="34" charset="0"/>
              <a:buChar char="•"/>
            </a:pPr>
            <a:r>
              <a:rPr lang="en-US" sz="2100" dirty="0"/>
              <a:t>Company linked to Gleissner filed revocation action against CBM Registration ‘Sandra Pabst’</a:t>
            </a:r>
          </a:p>
          <a:p>
            <a:pPr marL="342900" indent="-342900">
              <a:spcBef>
                <a:spcPts val="600"/>
              </a:spcBef>
              <a:buFont typeface="Arial" panose="020B0604020202020204" pitchFamily="34" charset="0"/>
              <a:buChar char="•"/>
            </a:pPr>
            <a:r>
              <a:rPr lang="en-US" sz="2100" dirty="0"/>
              <a:t>Grand Board confirmed abuse of rights and process based on:</a:t>
            </a:r>
          </a:p>
          <a:p>
            <a:pPr marL="800100" lvl="1" indent="-342900">
              <a:spcBef>
                <a:spcPts val="600"/>
              </a:spcBef>
              <a:buFont typeface="Arial" panose="020B0604020202020204" pitchFamily="34" charset="0"/>
              <a:buChar char="•"/>
            </a:pPr>
            <a:r>
              <a:rPr lang="en-US" sz="2100" dirty="0"/>
              <a:t>Number of revocation requests against the same EUTM proprietor</a:t>
            </a:r>
          </a:p>
          <a:p>
            <a:pPr marL="800100" lvl="1" indent="-342900">
              <a:spcBef>
                <a:spcPts val="600"/>
              </a:spcBef>
              <a:buFont typeface="Arial" panose="020B0604020202020204" pitchFamily="34" charset="0"/>
              <a:buChar char="•"/>
            </a:pPr>
            <a:r>
              <a:rPr lang="en-US" sz="2100" dirty="0"/>
              <a:t>Retaliatory nature of present revocation request</a:t>
            </a:r>
          </a:p>
          <a:p>
            <a:pPr marL="800100" lvl="1" indent="-342900">
              <a:spcBef>
                <a:spcPts val="600"/>
              </a:spcBef>
              <a:buFont typeface="Arial" panose="020B0604020202020204" pitchFamily="34" charset="0"/>
              <a:buChar char="•"/>
            </a:pPr>
            <a:r>
              <a:rPr lang="en-US" sz="2100" dirty="0"/>
              <a:t>Virtual nature of company</a:t>
            </a:r>
          </a:p>
          <a:p>
            <a:pPr marL="800100" lvl="1" indent="-342900">
              <a:spcBef>
                <a:spcPts val="600"/>
              </a:spcBef>
              <a:buFont typeface="Arial" panose="020B0604020202020204" pitchFamily="34" charset="0"/>
              <a:buChar char="•"/>
            </a:pPr>
            <a:r>
              <a:rPr lang="en-US" sz="2100" dirty="0"/>
              <a:t>Number of revocation requests in total</a:t>
            </a:r>
          </a:p>
          <a:p>
            <a:pPr marL="800100" lvl="1" indent="-342900">
              <a:spcBef>
                <a:spcPts val="600"/>
              </a:spcBef>
              <a:buFont typeface="Arial" panose="020B0604020202020204" pitchFamily="34" charset="0"/>
              <a:buChar char="•"/>
            </a:pPr>
            <a:r>
              <a:rPr lang="en-US" sz="2100" dirty="0"/>
              <a:t>Excessive number of trademark applications</a:t>
            </a:r>
          </a:p>
        </p:txBody>
      </p:sp>
    </p:spTree>
    <p:extLst>
      <p:ext uri="{BB962C8B-B14F-4D97-AF65-F5344CB8AC3E}">
        <p14:creationId xmlns:p14="http://schemas.microsoft.com/office/powerpoint/2010/main" val="3822765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322D1C-CAF2-503F-5030-9721410905C0}"/>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280A5AC6-32E4-A055-6977-0A581B3E1B35}"/>
              </a:ext>
            </a:extLst>
          </p:cNvPr>
          <p:cNvSpPr>
            <a:spLocks noGrp="1"/>
          </p:cNvSpPr>
          <p:nvPr>
            <p:ph type="title"/>
          </p:nvPr>
        </p:nvSpPr>
        <p:spPr>
          <a:xfrm>
            <a:off x="935883" y="242991"/>
            <a:ext cx="10320234" cy="1151729"/>
          </a:xfrm>
        </p:spPr>
        <p:txBody>
          <a:bodyPr/>
          <a:lstStyle/>
          <a:p>
            <a:r>
              <a:rPr lang="de-DE" cap="none" dirty="0"/>
              <a:t>Real Impact – </a:t>
            </a:r>
            <a:r>
              <a:rPr lang="de-DE" cap="none" dirty="0" err="1"/>
              <a:t>Or</a:t>
            </a:r>
            <a:r>
              <a:rPr lang="de-DE" cap="none" dirty="0"/>
              <a:t> Just Legal Noise</a:t>
            </a:r>
            <a:r>
              <a:rPr lang="de-DE" dirty="0"/>
              <a:t>?</a:t>
            </a:r>
          </a:p>
        </p:txBody>
      </p:sp>
      <p:sp>
        <p:nvSpPr>
          <p:cNvPr id="5" name="Foliennummernplatzhalter 5">
            <a:extLst>
              <a:ext uri="{FF2B5EF4-FFF2-40B4-BE49-F238E27FC236}">
                <a16:creationId xmlns:a16="http://schemas.microsoft.com/office/drawing/2014/main" id="{7573F7AF-84E0-64EC-31CB-D2EB61834122}"/>
              </a:ext>
            </a:extLst>
          </p:cNvPr>
          <p:cNvSpPr>
            <a:spLocks noGrp="1"/>
          </p:cNvSpPr>
          <p:nvPr>
            <p:ph type="sldNum" sz="quarter" idx="11"/>
          </p:nvPr>
        </p:nvSpPr>
        <p:spPr>
          <a:xfrm>
            <a:off x="11639848" y="6549131"/>
            <a:ext cx="552151" cy="365125"/>
          </a:xfrm>
          <a:prstGeom prst="rect">
            <a:avLst/>
          </a:prstGeom>
        </p:spPr>
        <p:txBody>
          <a:bodyPr vert="horz" lIns="91440" tIns="45720" rIns="91440" bIns="45720" rtlCol="0" anchor="ctr"/>
          <a:lstStyle>
            <a:lvl1pPr algn="r">
              <a:defRPr sz="800" baseline="0">
                <a:solidFill>
                  <a:schemeClr val="tx2"/>
                </a:solidFill>
                <a:latin typeface="Roboto Condensed" panose="02000000000000000000" pitchFamily="2"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261EDFA-79EC-9B4C-9DEA-3D0E22AEDF04}" type="slidenum">
              <a:rPr kumimoji="0" lang="de-DE" sz="800" b="0" i="0" u="none" strike="noStrike" kern="1200" cap="none" spc="0" normalizeH="0" baseline="0" noProof="0" smtClean="0">
                <a:ln>
                  <a:noFill/>
                </a:ln>
                <a:solidFill>
                  <a:srgbClr val="054678"/>
                </a:solidFill>
                <a:effectLst/>
                <a:uLnTx/>
                <a:uFillTx/>
                <a:latin typeface="Roboto Condensed" panose="02000000000000000000" pitchFamily="2"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de-DE" sz="800" b="0" i="0" u="none" strike="noStrike" kern="1200" cap="none" spc="0" normalizeH="0" baseline="0" noProof="0" dirty="0">
              <a:ln>
                <a:noFill/>
              </a:ln>
              <a:solidFill>
                <a:srgbClr val="054678"/>
              </a:solidFill>
              <a:effectLst/>
              <a:uLnTx/>
              <a:uFillTx/>
              <a:latin typeface="Roboto Condensed" panose="02000000000000000000" pitchFamily="2" charset="0"/>
              <a:ea typeface="+mn-ea"/>
              <a:cs typeface="+mn-cs"/>
            </a:endParaRPr>
          </a:p>
        </p:txBody>
      </p:sp>
      <p:sp>
        <p:nvSpPr>
          <p:cNvPr id="3" name="Fußzeilenplatzhalter 2">
            <a:extLst>
              <a:ext uri="{FF2B5EF4-FFF2-40B4-BE49-F238E27FC236}">
                <a16:creationId xmlns:a16="http://schemas.microsoft.com/office/drawing/2014/main" id="{D5923C92-0EED-B89D-410E-3A677D46618C}"/>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800" b="0" i="0" u="none" strike="noStrike" kern="1200" cap="none" spc="0" normalizeH="0" baseline="0" noProof="0">
                <a:ln>
                  <a:noFill/>
                </a:ln>
                <a:solidFill>
                  <a:srgbClr val="054678"/>
                </a:solidFill>
                <a:effectLst/>
                <a:uLnTx/>
                <a:uFillTx/>
                <a:latin typeface="Raleway Light"/>
                <a:ea typeface="+mn-ea"/>
                <a:cs typeface="+mn-cs"/>
              </a:rPr>
              <a:t>GRÜNECKER</a:t>
            </a:r>
            <a:r>
              <a:rPr kumimoji="0" lang="de-DE" sz="800" b="0" i="0" u="none" strike="noStrike" kern="1200" cap="none" spc="0" normalizeH="0" baseline="0" noProof="0">
                <a:ln>
                  <a:noFill/>
                </a:ln>
                <a:solidFill>
                  <a:srgbClr val="054678"/>
                </a:solidFill>
                <a:effectLst/>
                <a:uLnTx/>
                <a:uFillTx/>
                <a:latin typeface="Roboto Condensed"/>
                <a:ea typeface="+mn-ea"/>
                <a:cs typeface="+mn-cs"/>
              </a:rPr>
              <a:t> </a:t>
            </a:r>
            <a:fld id="{13309B9A-0BF1-8F4A-A255-BF2DFA129697}" type="datetimeyyyy">
              <a:rPr kumimoji="0" lang="de-DE" sz="800" b="0" i="0" u="none" strike="noStrike" kern="1200" cap="none" spc="0" normalizeH="0" baseline="0" noProof="0" smtClean="0">
                <a:ln>
                  <a:noFill/>
                </a:ln>
                <a:solidFill>
                  <a:srgbClr val="054678"/>
                </a:solidFill>
                <a:effectLst/>
                <a:uLnTx/>
                <a:uFillTx/>
                <a:latin typeface="Roboto Condens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2026</a:t>
            </a:fld>
            <a:endParaRPr kumimoji="0" lang="de-DE" sz="800" b="0" i="0" u="none" strike="noStrike" kern="1200" cap="none" spc="0" normalizeH="0" baseline="0" noProof="0" dirty="0">
              <a:ln>
                <a:noFill/>
              </a:ln>
              <a:solidFill>
                <a:srgbClr val="054678"/>
              </a:solidFill>
              <a:effectLst/>
              <a:uLnTx/>
              <a:uFillTx/>
              <a:latin typeface="Roboto Condensed"/>
              <a:ea typeface="+mn-ea"/>
              <a:cs typeface="+mn-cs"/>
            </a:endParaRPr>
          </a:p>
        </p:txBody>
      </p:sp>
      <p:sp>
        <p:nvSpPr>
          <p:cNvPr id="2" name="Abgerundetes Rechteck 1"/>
          <p:cNvSpPr/>
          <p:nvPr/>
        </p:nvSpPr>
        <p:spPr>
          <a:xfrm rot="20423156">
            <a:off x="1089498" y="2140085"/>
            <a:ext cx="3657600" cy="719847"/>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“Blow for repeated trademark filings”</a:t>
            </a:r>
            <a:endParaRPr lang="de-DE" dirty="0"/>
          </a:p>
        </p:txBody>
      </p:sp>
      <p:sp>
        <p:nvSpPr>
          <p:cNvPr id="6" name="Abgerundetes Rechteck 5"/>
          <p:cNvSpPr/>
          <p:nvPr/>
        </p:nvSpPr>
        <p:spPr>
          <a:xfrm rot="500923">
            <a:off x="5771744" y="2568102"/>
            <a:ext cx="2963693" cy="778212"/>
          </a:xfrm>
          <a:prstGeom prst="round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“No monopoly for Monopoly”</a:t>
            </a:r>
            <a:endParaRPr lang="de-DE" dirty="0">
              <a:solidFill>
                <a:schemeClr val="tx1"/>
              </a:solidFill>
            </a:endParaRPr>
          </a:p>
        </p:txBody>
      </p:sp>
      <p:sp>
        <p:nvSpPr>
          <p:cNvPr id="7" name="Abgerundetes Rechteck 6"/>
          <p:cNvSpPr/>
          <p:nvPr/>
        </p:nvSpPr>
        <p:spPr>
          <a:xfrm rot="20150290">
            <a:off x="7155518" y="3898829"/>
            <a:ext cx="2885872" cy="609600"/>
          </a:xfrm>
          <a:prstGeom prst="roundRect">
            <a:avLst>
              <a:gd name="adj" fmla="val 0"/>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dirty="0">
                <a:solidFill>
                  <a:schemeClr val="tx1"/>
                </a:solidFill>
              </a:rPr>
              <a:t>Monopoly - A landmark case</a:t>
            </a:r>
            <a:endParaRPr lang="de-DE" dirty="0">
              <a:solidFill>
                <a:schemeClr val="tx1"/>
              </a:solidFill>
            </a:endParaRPr>
          </a:p>
        </p:txBody>
      </p:sp>
      <p:sp>
        <p:nvSpPr>
          <p:cNvPr id="8" name="Abgerundetes Rechteck 7"/>
          <p:cNvSpPr/>
          <p:nvPr/>
        </p:nvSpPr>
        <p:spPr>
          <a:xfrm rot="209806">
            <a:off x="2885565" y="3695486"/>
            <a:ext cx="4027251" cy="700391"/>
          </a:xfrm>
          <a:prstGeom prst="round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Sandra Pabst - an important milestone</a:t>
            </a:r>
            <a:endParaRPr lang="de-DE" dirty="0"/>
          </a:p>
        </p:txBody>
      </p:sp>
      <p:sp>
        <p:nvSpPr>
          <p:cNvPr id="9" name="Abgerundetes Rechteck 8"/>
          <p:cNvSpPr/>
          <p:nvPr/>
        </p:nvSpPr>
        <p:spPr>
          <a:xfrm>
            <a:off x="7253590" y="5430540"/>
            <a:ext cx="4610910" cy="723359"/>
          </a:xfrm>
          <a:prstGeom prst="round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“Importance of the </a:t>
            </a:r>
            <a:r>
              <a:rPr lang="en-US" i="1" dirty="0"/>
              <a:t>SANDRA PABST </a:t>
            </a:r>
            <a:r>
              <a:rPr lang="en-US" dirty="0"/>
              <a:t>conditions”</a:t>
            </a:r>
            <a:endParaRPr lang="de-DE" dirty="0"/>
          </a:p>
        </p:txBody>
      </p:sp>
      <p:sp>
        <p:nvSpPr>
          <p:cNvPr id="10" name="Abgerundetes Rechteck 9"/>
          <p:cNvSpPr/>
          <p:nvPr/>
        </p:nvSpPr>
        <p:spPr>
          <a:xfrm>
            <a:off x="7352064" y="1465370"/>
            <a:ext cx="4413961" cy="752162"/>
          </a:xfrm>
          <a:prstGeom prst="round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de-DE" dirty="0"/>
              <a:t>Monopoly: General Court </a:t>
            </a:r>
            <a:r>
              <a:rPr lang="de-DE" dirty="0" err="1"/>
              <a:t>vetoes</a:t>
            </a:r>
            <a:r>
              <a:rPr lang="de-DE" dirty="0"/>
              <a:t> </a:t>
            </a:r>
            <a:r>
              <a:rPr lang="de-DE" dirty="0" err="1"/>
              <a:t>evergreening</a:t>
            </a:r>
            <a:endParaRPr lang="de-DE" dirty="0"/>
          </a:p>
        </p:txBody>
      </p:sp>
      <p:sp>
        <p:nvSpPr>
          <p:cNvPr id="11" name="Abgerundetes Rechteck 10"/>
          <p:cNvSpPr/>
          <p:nvPr/>
        </p:nvSpPr>
        <p:spPr>
          <a:xfrm rot="1250367">
            <a:off x="60623" y="4808349"/>
            <a:ext cx="5693923" cy="914400"/>
          </a:xfrm>
          <a:prstGeom prst="round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“Re-filing simply to have the comfort of an additional grace period is off the table – at least at the EUIPO”</a:t>
            </a:r>
            <a:endParaRPr lang="de-DE" dirty="0">
              <a:solidFill>
                <a:schemeClr val="tx1"/>
              </a:solidFill>
            </a:endParaRPr>
          </a:p>
        </p:txBody>
      </p:sp>
    </p:spTree>
    <p:extLst>
      <p:ext uri="{BB962C8B-B14F-4D97-AF65-F5344CB8AC3E}">
        <p14:creationId xmlns:p14="http://schemas.microsoft.com/office/powerpoint/2010/main" val="6777493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C0DADE-F49B-3540-4E44-2DA94A40E0F3}"/>
              </a:ext>
            </a:extLst>
          </p:cNvPr>
          <p:cNvSpPr>
            <a:spLocks noGrp="1"/>
          </p:cNvSpPr>
          <p:nvPr>
            <p:ph type="title"/>
          </p:nvPr>
        </p:nvSpPr>
        <p:spPr/>
        <p:txBody>
          <a:bodyPr/>
          <a:lstStyle/>
          <a:p>
            <a:r>
              <a:rPr lang="de-DE" dirty="0" err="1"/>
              <a:t>Thank</a:t>
            </a:r>
            <a:r>
              <a:rPr lang="de-DE" dirty="0"/>
              <a:t> </a:t>
            </a:r>
            <a:r>
              <a:rPr lang="de-DE" dirty="0" err="1"/>
              <a:t>you</a:t>
            </a:r>
            <a:r>
              <a:rPr lang="de-DE" dirty="0"/>
              <a:t>!</a:t>
            </a:r>
          </a:p>
        </p:txBody>
      </p:sp>
      <p:sp>
        <p:nvSpPr>
          <p:cNvPr id="3" name="Textplatzhalter 2">
            <a:extLst>
              <a:ext uri="{FF2B5EF4-FFF2-40B4-BE49-F238E27FC236}">
                <a16:creationId xmlns:a16="http://schemas.microsoft.com/office/drawing/2014/main" id="{9DBE4860-B77D-5ACA-2E7C-007EDD469D6A}"/>
              </a:ext>
            </a:extLst>
          </p:cNvPr>
          <p:cNvSpPr>
            <a:spLocks noGrp="1"/>
          </p:cNvSpPr>
          <p:nvPr>
            <p:ph type="body" sz="quarter" idx="10"/>
          </p:nvPr>
        </p:nvSpPr>
        <p:spPr/>
        <p:txBody>
          <a:bodyPr/>
          <a:lstStyle/>
          <a:p>
            <a:r>
              <a:rPr lang="de-DE" dirty="0"/>
              <a:t>Cornelia </a:t>
            </a:r>
            <a:r>
              <a:rPr lang="de-DE" dirty="0" err="1"/>
              <a:t>schmitt</a:t>
            </a:r>
            <a:endParaRPr lang="de-DE" dirty="0"/>
          </a:p>
        </p:txBody>
      </p:sp>
      <p:sp>
        <p:nvSpPr>
          <p:cNvPr id="4" name="Textplatzhalter 3">
            <a:extLst>
              <a:ext uri="{FF2B5EF4-FFF2-40B4-BE49-F238E27FC236}">
                <a16:creationId xmlns:a16="http://schemas.microsoft.com/office/drawing/2014/main" id="{C0542C25-093A-100A-4123-958F1C73983E}"/>
              </a:ext>
            </a:extLst>
          </p:cNvPr>
          <p:cNvSpPr>
            <a:spLocks noGrp="1"/>
          </p:cNvSpPr>
          <p:nvPr>
            <p:ph type="body" sz="quarter" idx="11"/>
          </p:nvPr>
        </p:nvSpPr>
        <p:spPr/>
        <p:txBody>
          <a:bodyPr>
            <a:normAutofit lnSpcReduction="10000"/>
          </a:bodyPr>
          <a:lstStyle/>
          <a:p>
            <a:r>
              <a:rPr lang="de-DE" dirty="0"/>
              <a:t>cschmitt@grunecker.de</a:t>
            </a:r>
          </a:p>
        </p:txBody>
      </p:sp>
      <p:sp>
        <p:nvSpPr>
          <p:cNvPr id="8" name="Textplatzhalter 7">
            <a:extLst>
              <a:ext uri="{FF2B5EF4-FFF2-40B4-BE49-F238E27FC236}">
                <a16:creationId xmlns:a16="http://schemas.microsoft.com/office/drawing/2014/main" id="{0D8188CC-326C-99E9-6175-D3825CA20316}"/>
              </a:ext>
            </a:extLst>
          </p:cNvPr>
          <p:cNvSpPr>
            <a:spLocks noGrp="1"/>
          </p:cNvSpPr>
          <p:nvPr>
            <p:ph type="body" sz="quarter" idx="12"/>
          </p:nvPr>
        </p:nvSpPr>
        <p:spPr/>
        <p:txBody>
          <a:bodyPr>
            <a:normAutofit lnSpcReduction="10000"/>
          </a:bodyPr>
          <a:lstStyle/>
          <a:p>
            <a:pPr algn="ctr"/>
            <a:r>
              <a:rPr lang="de-DE" dirty="0" err="1">
                <a:solidFill>
                  <a:schemeClr val="bg1"/>
                </a:solidFill>
              </a:rPr>
              <a:t>www.grunecker.de</a:t>
            </a:r>
            <a:endParaRPr lang="de-DE" dirty="0">
              <a:solidFill>
                <a:schemeClr val="bg1"/>
              </a:solidFill>
            </a:endParaRPr>
          </a:p>
        </p:txBody>
      </p:sp>
    </p:spTree>
    <p:extLst>
      <p:ext uri="{BB962C8B-B14F-4D97-AF65-F5344CB8AC3E}">
        <p14:creationId xmlns:p14="http://schemas.microsoft.com/office/powerpoint/2010/main" val="2451777918"/>
      </p:ext>
    </p:extLst>
  </p:cSld>
  <p:clrMapOvr>
    <a:masterClrMapping/>
  </p:clrMapOvr>
</p:sld>
</file>

<file path=ppt/theme/theme1.xml><?xml version="1.0" encoding="utf-8"?>
<a:theme xmlns:a="http://schemas.openxmlformats.org/drawingml/2006/main" name="Grünecker">
  <a:themeElements>
    <a:clrScheme name="Grünecker">
      <a:dk1>
        <a:srgbClr val="000000"/>
      </a:dk1>
      <a:lt1>
        <a:srgbClr val="FFFFFF"/>
      </a:lt1>
      <a:dk2>
        <a:srgbClr val="054678"/>
      </a:dk2>
      <a:lt2>
        <a:srgbClr val="FFFFFF"/>
      </a:lt2>
      <a:accent1>
        <a:srgbClr val="054678"/>
      </a:accent1>
      <a:accent2>
        <a:srgbClr val="609EDC"/>
      </a:accent2>
      <a:accent3>
        <a:srgbClr val="E7EDF1"/>
      </a:accent3>
      <a:accent4>
        <a:srgbClr val="E7EDF1"/>
      </a:accent4>
      <a:accent5>
        <a:srgbClr val="E7EDF1"/>
      </a:accent5>
      <a:accent6>
        <a:srgbClr val="609EDC"/>
      </a:accent6>
      <a:hlink>
        <a:srgbClr val="609EDC"/>
      </a:hlink>
      <a:folHlink>
        <a:srgbClr val="609EDC"/>
      </a:folHlink>
    </a:clrScheme>
    <a:fontScheme name="Raleway">
      <a:majorFont>
        <a:latin typeface="Raleway Light"/>
        <a:ea typeface=""/>
        <a:cs typeface=""/>
      </a:majorFont>
      <a:minorFont>
        <a:latin typeface="Roboto Condens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15000"/>
          </a:schemeClr>
        </a:lnRef>
        <a:fillRef idx="1">
          <a:schemeClr val="accent1"/>
        </a:fillRef>
        <a:effectRef idx="0">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Grünecker" id="{E3C638FC-3829-B849-A0F3-826D97C5024F}" vid="{BE5FCEA6-F5AD-9B48-B94E-F14709850E92}"/>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Grünecker">
    <a:dk1>
      <a:srgbClr val="000000"/>
    </a:dk1>
    <a:lt1>
      <a:srgbClr val="FFFFFF"/>
    </a:lt1>
    <a:dk2>
      <a:srgbClr val="054678"/>
    </a:dk2>
    <a:lt2>
      <a:srgbClr val="FFFFFF"/>
    </a:lt2>
    <a:accent1>
      <a:srgbClr val="054678"/>
    </a:accent1>
    <a:accent2>
      <a:srgbClr val="609EDC"/>
    </a:accent2>
    <a:accent3>
      <a:srgbClr val="E7EDF1"/>
    </a:accent3>
    <a:accent4>
      <a:srgbClr val="E7EDF1"/>
    </a:accent4>
    <a:accent5>
      <a:srgbClr val="E7EDF1"/>
    </a:accent5>
    <a:accent6>
      <a:srgbClr val="609EDC"/>
    </a:accent6>
    <a:hlink>
      <a:srgbClr val="609EDC"/>
    </a:hlink>
    <a:folHlink>
      <a:srgbClr val="609EDC"/>
    </a:folHlink>
  </a:clrScheme>
</a:themeOverride>
</file>

<file path=docProps/app.xml><?xml version="1.0" encoding="utf-8"?>
<Properties xmlns="http://schemas.openxmlformats.org/officeDocument/2006/extended-properties" xmlns:vt="http://schemas.openxmlformats.org/officeDocument/2006/docPropsVTypes">
  <TotalTime>2</TotalTime>
  <Words>2738</Words>
  <Application>Microsoft Office PowerPoint</Application>
  <PresentationFormat>Widescreen</PresentationFormat>
  <Paragraphs>202</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Raleway</vt:lpstr>
      <vt:lpstr>Raleway Light</vt:lpstr>
      <vt:lpstr>Roboto Condensed</vt:lpstr>
      <vt:lpstr>Grünecker</vt:lpstr>
      <vt:lpstr>PowerPoint Presentation</vt:lpstr>
      <vt:lpstr>Abuse of Process:   Frivolous and Vexatious Actions in Trademarks</vt:lpstr>
      <vt:lpstr>PowerPoint Presentation</vt:lpstr>
      <vt:lpstr>Repeat filings (GC, 13.12.2012, T-136/11)</vt:lpstr>
      <vt:lpstr>Repeat filings (GC, 21.04.2021, T-663/19)</vt:lpstr>
      <vt:lpstr>Mass filings - AUER scheme (GC, 7.7.2016, T-82/14)</vt:lpstr>
      <vt:lpstr>Abuse of trademark procedures</vt:lpstr>
      <vt:lpstr>Real Impact – Or Just Legal Noise?</vt:lpstr>
      <vt:lpstr>Thank you!</vt:lpstr>
    </vt:vector>
  </TitlesOfParts>
  <Company>Gruenecker Patent- und Rechtsanwaelte PartG mbB</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Weber, Janel</dc:creator>
  <cp:lastModifiedBy>INNANEN Riikka </cp:lastModifiedBy>
  <cp:revision>53</cp:revision>
  <dcterms:created xsi:type="dcterms:W3CDTF">2026-04-27T08:51:25Z</dcterms:created>
  <dcterms:modified xsi:type="dcterms:W3CDTF">2026-04-29T13:29:16Z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